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0691813" cy="7559675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4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373473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420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8152291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1428246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238340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6775074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044685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4818193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155711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117081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8623625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E1F0-61B8-4012-A58D-693C669BF9F1}" type="datetimeFigureOut">
              <a:rPr lang="hu-HU" smtClean="0"/>
              <a:t>2016. 06. 06.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4AD99-1426-4AB9-9E1C-791EB9D7C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57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>
    <p:fade/>
  </p:transition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8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1187"/>
      </p:ext>
    </p:extLst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61002"/>
      </p:ext>
    </p:extLst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3474"/>
      </p:ext>
    </p:extLst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5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6966"/>
      </p:ext>
    </p:extLst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5344"/>
      </p:ext>
    </p:extLst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2547"/>
      </p:ext>
    </p:extLst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8956"/>
      </p:ext>
    </p:extLst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4355"/>
      </p:ext>
    </p:extLst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8797"/>
      </p:ext>
    </p:extLst>
  </p:cSld>
  <p:clrMapOvr>
    <a:masterClrMapping/>
  </p:clrMapOvr>
  <p:transition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69820"/>
      </p:ext>
    </p:extLst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843"/>
      </p:ext>
    </p:extLst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75580"/>
      </p:ext>
    </p:extLst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3894"/>
      </p:ext>
    </p:extLst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1333"/>
      </p:ext>
    </p:extLst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19661"/>
      </p:ext>
    </p:extLst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5817"/>
      </p:ext>
    </p:extLst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2682"/>
      </p:ext>
    </p:extLst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08939"/>
      </p:ext>
    </p:extLst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47774"/>
      </p:ext>
    </p:extLst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udapestinfo_prez-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" y="-1"/>
            <a:ext cx="1069379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07655"/>
      </p:ext>
    </p:extLst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48470125EF21C45BE3032C5E9DCD26E" ma:contentTypeVersion="7" ma:contentTypeDescription="Új dokumentum létrehozása." ma:contentTypeScope="" ma:versionID="cb3fb42b175a69ed614eb08c9fa758b6">
  <xsd:schema xmlns:xsd="http://www.w3.org/2001/XMLSchema" xmlns:xs="http://www.w3.org/2001/XMLSchema" xmlns:p="http://schemas.microsoft.com/office/2006/metadata/properties" xmlns:ns1="http://schemas.microsoft.com/sharepoint/v3" xmlns:ns2="076a69f7-d516-4c54-bf0e-1c55319ec8b0" targetNamespace="http://schemas.microsoft.com/office/2006/metadata/properties" ma:root="true" ma:fieldsID="cc315078b6b355a410b542064f8999ed" ns1:_="" ns2:_="">
    <xsd:import namespace="http://schemas.microsoft.com/sharepoint/v3"/>
    <xsd:import namespace="076a69f7-d516-4c54-bf0e-1c55319ec8b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CatchAll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Ütemezett kezdődátum" ma:internalName="PublishingStartDate">
      <xsd:simpleType>
        <xsd:restriction base="dms:Unknown"/>
      </xsd:simpleType>
    </xsd:element>
    <xsd:element name="PublishingExpirationDate" ma:index="9" nillable="true" ma:displayName="Ütemezett záródátum" ma:internalName="PublishingExpirationDate">
      <xsd:simpleType>
        <xsd:restriction base="dms:Unknown"/>
      </xsd:simpleType>
    </xsd:element>
    <xsd:element name="RatedBy" ma:index="11" nillable="true" ma:displayName="Minősítők" ma:description="Az elemet minősítő felhasználók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2" nillable="true" ma:displayName="Felhasználói minősítések" ma:description="Az elem felhasználói minősítései" ma:hidden="true" ma:internalName="Ratings">
      <xsd:simpleType>
        <xsd:restriction base="dms:Note"/>
      </xsd:simpleType>
    </xsd:element>
    <xsd:element name="LikesCount" ma:index="13" nillable="true" ma:displayName="Tetszésnyilvánítások száma" ma:internalName="LikesCount">
      <xsd:simpleType>
        <xsd:restriction base="dms:Unknown"/>
      </xsd:simpleType>
    </xsd:element>
    <xsd:element name="LikedBy" ma:index="14" nillable="true" ma:displayName="Felhasználók, akiknek tetszet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a69f7-d516-4c54-bf0e-1c55319ec8b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list="{281a3812-de55-49da-bbc4-0ab842cdc506}" ma:internalName="TaxCatchAll" ma:showField="CatchAllData" ma:web="076a69f7-d516-4c54-bf0e-1c55319ec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TaxCatchAll xmlns="076a69f7-d516-4c54-bf0e-1c55319ec8b0"/>
    <LikedBy xmlns="http://schemas.microsoft.com/sharepoint/v3">
      <UserInfo>
        <DisplayName/>
        <AccountId xsi:nil="true"/>
        <AccountType/>
      </UserInfo>
    </LikedBy>
    <PublishingExpirationDate xmlns="http://schemas.microsoft.com/sharepoint/v3" xsi:nil="true"/>
    <PublishingStartDate xmlns="http://schemas.microsoft.com/sharepoint/v3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9F3298D4-E1D4-4086-AFE1-E642D6DC50E7}"/>
</file>

<file path=customXml/itemProps2.xml><?xml version="1.0" encoding="utf-8"?>
<ds:datastoreItem xmlns:ds="http://schemas.openxmlformats.org/officeDocument/2006/customXml" ds:itemID="{3B099569-22F1-4674-9495-54E1C4CC9347}"/>
</file>

<file path=customXml/itemProps3.xml><?xml version="1.0" encoding="utf-8"?>
<ds:datastoreItem xmlns:ds="http://schemas.openxmlformats.org/officeDocument/2006/customXml" ds:itemID="{AE7FE28C-BBBE-413B-84A0-D2299B1FA14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Egyéni</PresentationFormat>
  <Paragraphs>0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Timár Benedek</dc:creator>
  <cp:lastModifiedBy>Timár Benedek</cp:lastModifiedBy>
  <cp:revision>1</cp:revision>
  <dcterms:created xsi:type="dcterms:W3CDTF">2016-06-06T09:26:02Z</dcterms:created>
  <dcterms:modified xsi:type="dcterms:W3CDTF">2016-06-06T09:38:20Z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0x010100E48470125EF21C45BE3032C5E9DCD26E</vt:lpwstr>
  </property>
</Properties>
</file>