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74" r:id="rId3"/>
    <p:sldId id="365" r:id="rId4"/>
    <p:sldId id="361" r:id="rId5"/>
    <p:sldId id="366" r:id="rId6"/>
    <p:sldId id="327" r:id="rId7"/>
    <p:sldId id="336" r:id="rId8"/>
    <p:sldId id="375" r:id="rId9"/>
    <p:sldId id="329" r:id="rId10"/>
    <p:sldId id="330" r:id="rId11"/>
    <p:sldId id="362" r:id="rId12"/>
    <p:sldId id="376" r:id="rId13"/>
    <p:sldId id="328" r:id="rId14"/>
    <p:sldId id="363" r:id="rId15"/>
    <p:sldId id="368" r:id="rId16"/>
    <p:sldId id="331" r:id="rId17"/>
    <p:sldId id="364" r:id="rId18"/>
    <p:sldId id="332" r:id="rId19"/>
    <p:sldId id="372" r:id="rId20"/>
    <p:sldId id="333" r:id="rId21"/>
    <p:sldId id="371" r:id="rId22"/>
    <p:sldId id="335" r:id="rId23"/>
    <p:sldId id="373" r:id="rId24"/>
    <p:sldId id="334" r:id="rId25"/>
    <p:sldId id="360" r:id="rId26"/>
    <p:sldId id="357" r:id="rId27"/>
    <p:sldId id="354" r:id="rId28"/>
    <p:sldId id="370" r:id="rId29"/>
    <p:sldId id="355" r:id="rId30"/>
    <p:sldId id="325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21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3A46-8756-46FB-9102-97BA2F97FE2D}" type="datetimeFigureOut">
              <a:rPr lang="hu-HU" smtClean="0"/>
              <a:pPr/>
              <a:t>2017.06.14.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4EE12-DB0F-4CC7-B426-DC16E1E938F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r>
              <a:rPr lang="hu-HU" sz="6000" b="1" dirty="0"/>
              <a:t>A Római-part környezetrendezése</a:t>
            </a:r>
          </a:p>
        </p:txBody>
      </p:sp>
    </p:spTree>
    <p:extLst>
      <p:ext uri="{BB962C8B-B14F-4D97-AF65-F5344CB8AC3E}">
        <p14:creationId xmlns:p14="http://schemas.microsoft.com/office/powerpoint/2010/main" val="266264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14350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3. – Hattyú csónakháznál</a:t>
            </a:r>
          </a:p>
        </p:txBody>
      </p:sp>
    </p:spTree>
    <p:extLst>
      <p:ext uri="{BB962C8B-B14F-4D97-AF65-F5344CB8AC3E}">
        <p14:creationId xmlns:p14="http://schemas.microsoft.com/office/powerpoint/2010/main" val="133615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- KSH üdülőtől a Mátyás király útig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3916438"/>
            <a:ext cx="8280000" cy="181843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628800"/>
            <a:ext cx="8280000" cy="18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60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67544" y="260648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Másodlagos sétány a Szent János utcánál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700808"/>
            <a:ext cx="828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6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14350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4. – Szent János Utcánál </a:t>
            </a:r>
          </a:p>
        </p:txBody>
      </p:sp>
    </p:spTree>
    <p:extLst>
      <p:ext uri="{BB962C8B-B14F-4D97-AF65-F5344CB8AC3E}">
        <p14:creationId xmlns:p14="http://schemas.microsoft.com/office/powerpoint/2010/main" val="3695822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– Mátyás király úttól a meglévő töltésig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4" y="3933056"/>
            <a:ext cx="8280000" cy="215371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4" y="1412776"/>
            <a:ext cx="8280000" cy="22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Kilátóhelyek a Piroska utcánál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131218"/>
            <a:ext cx="8280000" cy="50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7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14350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5. – Piroska utcától délre</a:t>
            </a:r>
          </a:p>
        </p:txBody>
      </p:sp>
    </p:spTree>
    <p:extLst>
      <p:ext uri="{BB962C8B-B14F-4D97-AF65-F5344CB8AC3E}">
        <p14:creationId xmlns:p14="http://schemas.microsoft.com/office/powerpoint/2010/main" val="116598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 – Pünkösdfürdő utcánál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4" y="1916832"/>
            <a:ext cx="8280000" cy="33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019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224882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6. – Pünkösdfürdő utcánál</a:t>
            </a:r>
          </a:p>
        </p:txBody>
      </p:sp>
    </p:spTree>
    <p:extLst>
      <p:ext uri="{BB962C8B-B14F-4D97-AF65-F5344CB8AC3E}">
        <p14:creationId xmlns:p14="http://schemas.microsoft.com/office/powerpoint/2010/main" val="1399775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4" y="1667342"/>
            <a:ext cx="8280000" cy="4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– Seneca köztől délre </a:t>
            </a:r>
          </a:p>
        </p:txBody>
      </p:sp>
    </p:spTree>
    <p:extLst>
      <p:ext uri="{BB962C8B-B14F-4D97-AF65-F5344CB8AC3E}">
        <p14:creationId xmlns:p14="http://schemas.microsoft.com/office/powerpoint/2010/main" val="345089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12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22488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7. </a:t>
            </a:r>
            <a:r>
              <a:rPr lang="hu-HU" sz="2800" cap="small"/>
              <a:t>– Seneca köztől </a:t>
            </a:r>
            <a:r>
              <a:rPr lang="hu-HU" sz="2800" cap="small" dirty="0"/>
              <a:t>délre 336 m</a:t>
            </a:r>
          </a:p>
        </p:txBody>
      </p:sp>
    </p:spTree>
    <p:extLst>
      <p:ext uri="{BB962C8B-B14F-4D97-AF65-F5344CB8AC3E}">
        <p14:creationId xmlns:p14="http://schemas.microsoft.com/office/powerpoint/2010/main" val="53529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– Seneca közig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9"/>
          <a:stretch/>
        </p:blipFill>
        <p:spPr bwMode="auto">
          <a:xfrm>
            <a:off x="442344" y="1340768"/>
            <a:ext cx="8280000" cy="486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794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1124744"/>
            <a:ext cx="9144000" cy="5224882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8. – Barátpatak utcától délre 215 m</a:t>
            </a:r>
          </a:p>
        </p:txBody>
      </p:sp>
    </p:spTree>
    <p:extLst>
      <p:ext uri="{BB962C8B-B14F-4D97-AF65-F5344CB8AC3E}">
        <p14:creationId xmlns:p14="http://schemas.microsoft.com/office/powerpoint/2010/main" val="142726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/>
          <a:stretch/>
        </p:blipFill>
        <p:spPr bwMode="auto">
          <a:xfrm>
            <a:off x="442344" y="1139699"/>
            <a:ext cx="8280000" cy="516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– Seneca köztől a Barát patakig</a:t>
            </a:r>
          </a:p>
        </p:txBody>
      </p:sp>
    </p:spTree>
    <p:extLst>
      <p:ext uri="{BB962C8B-B14F-4D97-AF65-F5344CB8AC3E}">
        <p14:creationId xmlns:p14="http://schemas.microsoft.com/office/powerpoint/2010/main" val="2863547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224882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9. – Barátpatak utcától délre 100 m</a:t>
            </a:r>
          </a:p>
        </p:txBody>
      </p:sp>
    </p:spTree>
    <p:extLst>
      <p:ext uri="{BB962C8B-B14F-4D97-AF65-F5344CB8AC3E}">
        <p14:creationId xmlns:p14="http://schemas.microsoft.com/office/powerpoint/2010/main" val="48238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95536" y="2132856"/>
            <a:ext cx="8229600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cap="small" dirty="0"/>
              <a:t>Bútorok, berendezési tárgyak</a:t>
            </a:r>
          </a:p>
        </p:txBody>
      </p:sp>
    </p:spTree>
    <p:extLst>
      <p:ext uri="{BB962C8B-B14F-4D97-AF65-F5344CB8AC3E}">
        <p14:creationId xmlns:p14="http://schemas.microsoft.com/office/powerpoint/2010/main" val="1658869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Bútorok, berendezési tárgyak - Padrendszerek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46" y="1590725"/>
            <a:ext cx="817639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6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3555357" cy="53285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7031"/>
            <a:ext cx="3256012" cy="4884018"/>
          </a:xfrm>
          <a:prstGeom prst="rect">
            <a:avLst/>
          </a:prstGeo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Bútorok, berendezési tárgyak – Relaxációs terek</a:t>
            </a:r>
          </a:p>
        </p:txBody>
      </p:sp>
    </p:spTree>
    <p:extLst>
      <p:ext uri="{BB962C8B-B14F-4D97-AF65-F5344CB8AC3E}">
        <p14:creationId xmlns:p14="http://schemas.microsoft.com/office/powerpoint/2010/main" val="160111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Bútorok, berendezési tárgyak - Függőágyak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4" b="-55"/>
          <a:stretch/>
        </p:blipFill>
        <p:spPr>
          <a:xfrm>
            <a:off x="633419" y="1124744"/>
            <a:ext cx="789785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6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86" y="1124743"/>
            <a:ext cx="6959116" cy="5178877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Bútorok, berendezési tárgyak - Napvitorlák</a:t>
            </a:r>
          </a:p>
        </p:txBody>
      </p:sp>
    </p:spTree>
    <p:extLst>
      <p:ext uri="{BB962C8B-B14F-4D97-AF65-F5344CB8AC3E}">
        <p14:creationId xmlns:p14="http://schemas.microsoft.com/office/powerpoint/2010/main" val="464383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17953" y="2276872"/>
            <a:ext cx="8229600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b="1" cap="small" dirty="0"/>
              <a:t>Környezetrendezési </a:t>
            </a:r>
          </a:p>
          <a:p>
            <a:r>
              <a:rPr lang="hu-HU" sz="6000" b="1" cap="small" dirty="0"/>
              <a:t>tervek</a:t>
            </a:r>
          </a:p>
        </p:txBody>
      </p:sp>
    </p:spTree>
    <p:extLst>
      <p:ext uri="{BB962C8B-B14F-4D97-AF65-F5344CB8AC3E}">
        <p14:creationId xmlns:p14="http://schemas.microsoft.com/office/powerpoint/2010/main" val="3184939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107504" y="2636912"/>
            <a:ext cx="878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6000" b="1" cap="small" dirty="0">
                <a:latin typeface="+mj-lt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562480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 – </a:t>
            </a:r>
          </a:p>
          <a:p>
            <a:pPr algn="l"/>
            <a:r>
              <a:rPr lang="hu-HU" sz="2800" cap="small" dirty="0"/>
              <a:t>Aranyhegyi pataktól a Csillag csónakházig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772816"/>
            <a:ext cx="8280000" cy="187944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4149080"/>
            <a:ext cx="8280000" cy="17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1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Játszótér a Kadosa utcánál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988840"/>
            <a:ext cx="8280000" cy="330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14350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1. – </a:t>
            </a:r>
            <a:r>
              <a:rPr lang="hu-HU" sz="2800" cap="small" dirty="0" err="1"/>
              <a:t>kadosa</a:t>
            </a:r>
            <a:r>
              <a:rPr lang="hu-HU" sz="2800" cap="small" dirty="0"/>
              <a:t> utcánál</a:t>
            </a:r>
          </a:p>
        </p:txBody>
      </p:sp>
    </p:spTree>
    <p:extLst>
      <p:ext uri="{BB962C8B-B14F-4D97-AF65-F5344CB8AC3E}">
        <p14:creationId xmlns:p14="http://schemas.microsoft.com/office/powerpoint/2010/main" val="62142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Környezetrendezési tervek – Csillag csónakháztól a KSH üdülőig 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3933056"/>
            <a:ext cx="8280000" cy="211988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412777"/>
            <a:ext cx="8280000" cy="22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4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Vendéglátó helyek a Rozgonyi Piroska utcánál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4" y="1628800"/>
            <a:ext cx="8280000" cy="43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24744"/>
            <a:ext cx="9144000" cy="514350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2800" cap="small" dirty="0"/>
              <a:t>Látványterv 2. – Rozgonyi Piroska utcánál</a:t>
            </a:r>
          </a:p>
        </p:txBody>
      </p:sp>
    </p:spTree>
    <p:extLst>
      <p:ext uri="{BB962C8B-B14F-4D97-AF65-F5344CB8AC3E}">
        <p14:creationId xmlns:p14="http://schemas.microsoft.com/office/powerpoint/2010/main" val="3788312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48470125EF21C45BE3032C5E9DCD26E" ma:contentTypeVersion="7" ma:contentTypeDescription="Új dokumentum létrehozása." ma:contentTypeScope="" ma:versionID="cb3fb42b175a69ed614eb08c9fa758b6">
  <xsd:schema xmlns:xsd="http://www.w3.org/2001/XMLSchema" xmlns:xs="http://www.w3.org/2001/XMLSchema" xmlns:p="http://schemas.microsoft.com/office/2006/metadata/properties" xmlns:ns1="http://schemas.microsoft.com/sharepoint/v3" xmlns:ns2="076a69f7-d516-4c54-bf0e-1c55319ec8b0" targetNamespace="http://schemas.microsoft.com/office/2006/metadata/properties" ma:root="true" ma:fieldsID="cc315078b6b355a410b542064f8999ed" ns1:_="" ns2:_="">
    <xsd:import namespace="http://schemas.microsoft.com/sharepoint/v3"/>
    <xsd:import namespace="076a69f7-d516-4c54-bf0e-1c55319ec8b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CatchAll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Ütemezett kezdődátum" ma:internalName="PublishingStartDate">
      <xsd:simpleType>
        <xsd:restriction base="dms:Unknown"/>
      </xsd:simpleType>
    </xsd:element>
    <xsd:element name="PublishingExpirationDate" ma:index="9" nillable="true" ma:displayName="Ütemezett záródátum" ma:internalName="PublishingExpirationDate">
      <xsd:simpleType>
        <xsd:restriction base="dms:Unknown"/>
      </xsd:simpleType>
    </xsd:element>
    <xsd:element name="RatedBy" ma:index="11" nillable="true" ma:displayName="Minősítők" ma:description="Az elemet minősítő felhasználók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2" nillable="true" ma:displayName="Felhasználói minősítések" ma:description="Az elem felhasználói minősítései" ma:hidden="true" ma:internalName="Ratings">
      <xsd:simpleType>
        <xsd:restriction base="dms:Note"/>
      </xsd:simpleType>
    </xsd:element>
    <xsd:element name="LikesCount" ma:index="13" nillable="true" ma:displayName="Tetszésnyilvánítások száma" ma:internalName="LikesCount">
      <xsd:simpleType>
        <xsd:restriction base="dms:Unknown"/>
      </xsd:simpleType>
    </xsd:element>
    <xsd:element name="LikedBy" ma:index="14" nillable="true" ma:displayName="Felhasználók, akiknek tetszet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a69f7-d516-4c54-bf0e-1c55319ec8b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list="{281a3812-de55-49da-bbc4-0ab842cdc506}" ma:internalName="TaxCatchAll" ma:showField="CatchAllData" ma:web="076a69f7-d516-4c54-bf0e-1c55319ec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TaxCatchAll xmlns="076a69f7-d516-4c54-bf0e-1c55319ec8b0"/>
    <LikedBy xmlns="http://schemas.microsoft.com/sharepoint/v3">
      <UserInfo>
        <DisplayName/>
        <AccountId xsi:nil="true"/>
        <AccountType/>
      </UserInfo>
    </LikedBy>
    <PublishingExpirationDate xmlns="http://schemas.microsoft.com/sharepoint/v3" xsi:nil="true"/>
    <PublishingStartDate xmlns="http://schemas.microsoft.com/sharepoint/v3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A538EB2E-61A6-4136-AC52-99FD91D76BC8}"/>
</file>

<file path=customXml/itemProps2.xml><?xml version="1.0" encoding="utf-8"?>
<ds:datastoreItem xmlns:ds="http://schemas.openxmlformats.org/officeDocument/2006/customXml" ds:itemID="{3EBBE528-951E-4DE1-B9BE-23A03C6CCE89}"/>
</file>

<file path=customXml/itemProps3.xml><?xml version="1.0" encoding="utf-8"?>
<ds:datastoreItem xmlns:ds="http://schemas.openxmlformats.org/officeDocument/2006/customXml" ds:itemID="{E4FF3CE1-E8B5-4724-841B-AF25621D1BFD}"/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182</Words>
  <Application>Microsoft Office PowerPoint</Application>
  <PresentationFormat>Diavetítés a képernyőre (4:3 oldalarány)</PresentationFormat>
  <Paragraphs>31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Office-téma</vt:lpstr>
      <vt:lpstr>A Római-part környezetrendezése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Kertépítészet és növényalkalmazás</dc:title>
  <dc:creator>User</dc:creator>
  <cp:lastModifiedBy>Schmidt Gábor dr.</cp:lastModifiedBy>
  <cp:revision>176</cp:revision>
  <dcterms:created xsi:type="dcterms:W3CDTF">2017-02-25T11:01:57Z</dcterms:created>
  <dcterms:modified xsi:type="dcterms:W3CDTF">2017-06-14T12:52:42Z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0x010100E48470125EF21C45BE3032C5E9DCD26E</vt:lpwstr>
  </property>
</Properties>
</file>