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664" r:id="rId2"/>
    <p:sldMasterId id="2147483673" r:id="rId3"/>
  </p:sldMasterIdLst>
  <p:notesMasterIdLst>
    <p:notesMasterId r:id="rId10"/>
  </p:notesMasterIdLst>
  <p:handoutMasterIdLst>
    <p:handoutMasterId r:id="rId11"/>
  </p:handoutMasterIdLst>
  <p:sldIdLst>
    <p:sldId id="286" r:id="rId4"/>
    <p:sldId id="288" r:id="rId5"/>
    <p:sldId id="297" r:id="rId6"/>
    <p:sldId id="298" r:id="rId7"/>
    <p:sldId id="299" r:id="rId8"/>
    <p:sldId id="300" r:id="rId9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E97"/>
    <a:srgbClr val="12326E"/>
    <a:srgbClr val="D2B37C"/>
    <a:srgbClr val="A0D9F7"/>
    <a:srgbClr val="FFFFFF"/>
    <a:srgbClr val="03A5CF"/>
    <a:srgbClr val="981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667094AD-7779-4374-8573-F27BAD101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5EAC3D6-F9DB-467D-954E-F5DCF208B9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53DCB-78C4-482D-A857-7787DE7B0D54}" type="datetimeFigureOut">
              <a:rPr lang="hu-HU" smtClean="0"/>
              <a:t>2022. 12. 07.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D7BBDBA-E367-45ED-8053-C95CD00E2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51A86FC-005C-49DA-9BED-140129D124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FF0B4-9BD6-4EE4-BD17-A7787D690D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402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702D9-6662-4481-B36F-AA41D8CC31C0}" type="datetimeFigureOut">
              <a:rPr lang="hu-HU" smtClean="0"/>
              <a:t>2022. 12. 07.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B96ED-2674-4079-95E5-521768410A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21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solidFill>
          <a:srgbClr val="1232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471514DE-0EF0-44FB-95BC-4B9CB7426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7BD6AEB-138C-4C81-BB25-A0F7F5B910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1" y="868362"/>
            <a:ext cx="84963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Prezentáció címe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FA65957-8B7E-47AD-8A9F-0B27CAF445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1" y="3602038"/>
            <a:ext cx="8496300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Név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C77D9A3F-59F1-4860-AF1D-40394C257A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56" y="4975401"/>
            <a:ext cx="2152616" cy="1272001"/>
          </a:xfrm>
          <a:prstGeom prst="rect">
            <a:avLst/>
          </a:prstGeom>
        </p:spPr>
      </p:pic>
      <p:sp>
        <p:nvSpPr>
          <p:cNvPr id="12" name="Szöveg helye 2">
            <a:extLst>
              <a:ext uri="{FF2B5EF4-FFF2-40B4-BE49-F238E27FC236}">
                <a16:creationId xmlns:a16="http://schemas.microsoft.com/office/drawing/2014/main" id="{0BDA8185-579F-46FF-83FE-EA0C387115A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1501" y="4009407"/>
            <a:ext cx="8496300" cy="1766887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titulus</a:t>
            </a:r>
          </a:p>
          <a:p>
            <a:pPr lvl="0"/>
            <a:r>
              <a:rPr lang="hu-HU"/>
              <a:t>szervezeti egység</a:t>
            </a:r>
          </a:p>
          <a:p>
            <a:pPr lvl="0"/>
            <a:r>
              <a:rPr lang="hu-HU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17552857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világoskék">
    <p:bg>
      <p:bgPr>
        <a:solidFill>
          <a:srgbClr val="A0D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471514DE-0EF0-44FB-95BC-4B9CB7426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C77D9A3F-59F1-4860-AF1D-40394C257A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56" y="4975401"/>
            <a:ext cx="2152616" cy="1272001"/>
          </a:xfrm>
          <a:prstGeom prst="rect">
            <a:avLst/>
          </a:prstGeom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4118D8A2-3ED0-40F1-A33D-FC195C7AC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1" y="868362"/>
            <a:ext cx="84963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cap="all" baseline="0">
                <a:solidFill>
                  <a:srgbClr val="12326E"/>
                </a:solidFill>
              </a:defRPr>
            </a:lvl1pPr>
          </a:lstStyle>
          <a:p>
            <a:r>
              <a:rPr lang="hu-HU"/>
              <a:t>Prezentáció címe</a:t>
            </a:r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D8BF4E6E-8CA3-4AFA-AA50-5078DD2905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1" y="3602038"/>
            <a:ext cx="8496300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rgbClr val="12326E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Név</a:t>
            </a: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D955A648-D5D6-42BF-A4AA-67E699B9CC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1501" y="4009407"/>
            <a:ext cx="8496300" cy="1766887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232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titulus</a:t>
            </a:r>
          </a:p>
          <a:p>
            <a:pPr lvl="0"/>
            <a:r>
              <a:rPr lang="hu-HU"/>
              <a:t>szervezeti egység</a:t>
            </a:r>
          </a:p>
          <a:p>
            <a:pPr lvl="0"/>
            <a:r>
              <a:rPr lang="hu-HU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254889395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képpel - világosk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ép helye 21">
            <a:extLst>
              <a:ext uri="{FF2B5EF4-FFF2-40B4-BE49-F238E27FC236}">
                <a16:creationId xmlns:a16="http://schemas.microsoft.com/office/drawing/2014/main" id="{649BE1AD-D0D3-429D-B118-E6B9157CB8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60004" y="0"/>
            <a:ext cx="6431996" cy="6858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0"/>
            </a:lvl1pPr>
          </a:lstStyle>
          <a:p>
            <a:r>
              <a:rPr lang="hu-HU"/>
              <a:t>Címdia képpel</a:t>
            </a:r>
            <a:br>
              <a:rPr lang="hu-HU"/>
            </a:br>
            <a:r>
              <a:rPr lang="hu-HU"/>
              <a:t>Kép beszúrásához kattintson az ikonra!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7C12C648-5EDF-4161-A758-3C3AE1A379A4}"/>
              </a:ext>
            </a:extLst>
          </p:cNvPr>
          <p:cNvSpPr/>
          <p:nvPr userDrawn="1"/>
        </p:nvSpPr>
        <p:spPr>
          <a:xfrm>
            <a:off x="0" y="0"/>
            <a:ext cx="5760004" cy="6858000"/>
          </a:xfrm>
          <a:prstGeom prst="rect">
            <a:avLst/>
          </a:prstGeom>
          <a:solidFill>
            <a:srgbClr val="A0D9F7"/>
          </a:solidFill>
          <a:ln>
            <a:noFill/>
          </a:ln>
          <a:effectLst>
            <a:glow rad="381000">
              <a:schemeClr val="tx1">
                <a:alpha val="1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2F030D6-EB07-4799-8917-0F417E2B59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1" y="868362"/>
            <a:ext cx="367754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cap="all" baseline="0">
                <a:solidFill>
                  <a:srgbClr val="12326E"/>
                </a:solidFill>
              </a:defRPr>
            </a:lvl1pPr>
          </a:lstStyle>
          <a:p>
            <a:r>
              <a:rPr lang="hu-HU"/>
              <a:t>Prezentáció címe</a:t>
            </a:r>
          </a:p>
        </p:txBody>
      </p:sp>
      <p:sp>
        <p:nvSpPr>
          <p:cNvPr id="17" name="Alcím 2">
            <a:extLst>
              <a:ext uri="{FF2B5EF4-FFF2-40B4-BE49-F238E27FC236}">
                <a16:creationId xmlns:a16="http://schemas.microsoft.com/office/drawing/2014/main" id="{7B94807C-A4B2-46F7-8959-F2CB200B038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1501" y="3602038"/>
            <a:ext cx="3677547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rgbClr val="12326E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Név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EE43D6B-0755-4798-80AB-34868BAB07E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1501" y="4009407"/>
            <a:ext cx="3677547" cy="1535553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232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titulus</a:t>
            </a:r>
          </a:p>
          <a:p>
            <a:pPr lvl="0"/>
            <a:r>
              <a:rPr lang="hu-HU"/>
              <a:t>szervezeti egység</a:t>
            </a:r>
          </a:p>
          <a:p>
            <a:pPr lvl="0"/>
            <a:r>
              <a:rPr lang="hu-HU"/>
              <a:t>dátum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FB17759-27C2-4FEC-B735-B7B406E58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5904278"/>
            <a:ext cx="1008000" cy="5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59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 - világoskék">
    <p:bg>
      <p:bgPr>
        <a:solidFill>
          <a:srgbClr val="A0D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D51D77A3-B78C-404E-A560-929080AC5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3046E4F-367A-46F7-BDE7-346F4B764D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CBB0268-1D7B-40E0-9534-EEEF7B77E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09738"/>
            <a:ext cx="9972674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rgbClr val="12326E"/>
                </a:solidFill>
              </a:defRPr>
            </a:lvl1pPr>
          </a:lstStyle>
          <a:p>
            <a:r>
              <a:rPr lang="hu-HU"/>
              <a:t>Szakasz 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F0CF4A-6700-4BBA-ACF2-CAD561E198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0" y="4570413"/>
            <a:ext cx="9972674" cy="1766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Rövid leírás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6524788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ézet - világoskék">
    <p:bg>
      <p:bgPr>
        <a:solidFill>
          <a:srgbClr val="A0D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3046E4F-367A-46F7-BDE7-346F4B764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CBB0268-1D7B-40E0-9534-EEEF7B77E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09738"/>
            <a:ext cx="9972674" cy="41945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rgbClr val="12326E"/>
                </a:solidFill>
              </a:defRPr>
            </a:lvl1pPr>
          </a:lstStyle>
          <a:p>
            <a:r>
              <a:rPr lang="hu-HU"/>
              <a:t>Idézet beszúrása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F0CF4A-6700-4BBA-ACF2-CAD561E198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0" y="5904278"/>
            <a:ext cx="9972674" cy="4330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Idézet forrása</a:t>
            </a: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A7C514C2-7024-42A8-880A-BF51EBEACC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19075" y="403225"/>
            <a:ext cx="947737" cy="903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u-HU" altLang="hu-HU" sz="15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482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szerű - világosk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A0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C38229-9FAE-4377-8361-C2432BDE1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0"/>
            <a:ext cx="9972675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/>
              <a:t>Diacím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A5ABC-CFD2-45F7-8BF3-8FA7668F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38312"/>
            <a:ext cx="9972675" cy="4843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A0D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384775"/>
      </p:ext>
    </p:extLst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hasábos - világosk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A0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C38229-9FAE-4377-8361-C2432BDE1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0"/>
            <a:ext cx="9972675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/>
              <a:t>Diacím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A5ABC-CFD2-45F7-8BF3-8FA7668F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738312"/>
            <a:ext cx="4895850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A0D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3F299C51-5F57-4E0B-8C17-5D2D1DAC766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48324" y="1738312"/>
            <a:ext cx="4895850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48753102"/>
      </p:ext>
    </p:extLst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és kép - világosk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A0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A0D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ép helye 2">
            <a:extLst>
              <a:ext uri="{FF2B5EF4-FFF2-40B4-BE49-F238E27FC236}">
                <a16:creationId xmlns:a16="http://schemas.microsoft.com/office/drawing/2014/main" id="{0D560E4F-0D43-42ED-8A3F-9218F7BBEC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1524" y="0"/>
            <a:ext cx="431864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ikonra!</a:t>
            </a:r>
          </a:p>
        </p:txBody>
      </p:sp>
      <p:sp>
        <p:nvSpPr>
          <p:cNvPr id="18" name="Cím 1">
            <a:extLst>
              <a:ext uri="{FF2B5EF4-FFF2-40B4-BE49-F238E27FC236}">
                <a16:creationId xmlns:a16="http://schemas.microsoft.com/office/drawing/2014/main" id="{93866F6D-76F0-4EAD-A1C3-5962A9F21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5662196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/>
              <a:t>Diacím</a:t>
            </a:r>
          </a:p>
        </p:txBody>
      </p:sp>
      <p:sp>
        <p:nvSpPr>
          <p:cNvPr id="19" name="Tartalom helye 2">
            <a:extLst>
              <a:ext uri="{FF2B5EF4-FFF2-40B4-BE49-F238E27FC236}">
                <a16:creationId xmlns:a16="http://schemas.microsoft.com/office/drawing/2014/main" id="{A9BA71D3-8DF6-4D50-933F-577C15813C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1500" y="1738312"/>
            <a:ext cx="5662195" cy="48434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91563557"/>
      </p:ext>
    </p:extLst>
  </p:cSld>
  <p:clrMapOvr>
    <a:masterClrMapping/>
  </p:clrMapOvr>
  <p:transition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- világosk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ép helye 2">
            <a:extLst>
              <a:ext uri="{FF2B5EF4-FFF2-40B4-BE49-F238E27FC236}">
                <a16:creationId xmlns:a16="http://schemas.microsoft.com/office/drawing/2014/main" id="{C0B96C0D-4F1B-4275-BEF8-B2EBB59AE84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076017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Egy nagy kép</a:t>
            </a:r>
            <a:br>
              <a:rPr lang="hu-HU"/>
            </a:br>
            <a:r>
              <a:rPr lang="hu-HU" err="1"/>
              <a:t>Kép</a:t>
            </a:r>
            <a:r>
              <a:rPr lang="hu-HU"/>
              <a:t> beszúrásához kattintson az ikonra!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A0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212B9193-B799-4D08-B2B8-DDAD3A073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66726"/>
            <a:ext cx="5524500" cy="25812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 cap="small" baseline="0">
                <a:solidFill>
                  <a:schemeClr val="bg1"/>
                </a:solidFill>
                <a:highlight>
                  <a:srgbClr val="A0D9F7"/>
                </a:highlight>
              </a:defRPr>
            </a:lvl1pPr>
          </a:lstStyle>
          <a:p>
            <a:r>
              <a:rPr lang="hu-HU"/>
              <a:t>KIEMELT SZÖVEG #1</a:t>
            </a: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97E71C01-2296-47E8-9CB6-4FEE2C5B8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810000"/>
            <a:ext cx="5524500" cy="25812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cap="small" baseline="0">
                <a:solidFill>
                  <a:srgbClr val="A0D9F7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hu-HU"/>
              <a:t>KIEMELT SZÖVEG #2</a:t>
            </a:r>
          </a:p>
        </p:txBody>
      </p:sp>
    </p:spTree>
    <p:extLst>
      <p:ext uri="{BB962C8B-B14F-4D97-AF65-F5344CB8AC3E}">
        <p14:creationId xmlns:p14="http://schemas.microsoft.com/office/powerpoint/2010/main" val="634534726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 - világoskék">
    <p:bg>
      <p:bgPr>
        <a:solidFill>
          <a:srgbClr val="A0D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471514DE-0EF0-44FB-95BC-4B9CB7426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C77D9A3F-59F1-4860-AF1D-40394C257A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56" y="4975401"/>
            <a:ext cx="2152616" cy="1272001"/>
          </a:xfrm>
          <a:prstGeom prst="rect">
            <a:avLst/>
          </a:prstGeom>
        </p:spPr>
      </p:pic>
      <p:sp>
        <p:nvSpPr>
          <p:cNvPr id="15" name="Alcím 2">
            <a:extLst>
              <a:ext uri="{FF2B5EF4-FFF2-40B4-BE49-F238E27FC236}">
                <a16:creationId xmlns:a16="http://schemas.microsoft.com/office/drawing/2014/main" id="{F5A90FAE-3700-4880-B5BE-FFB6EED224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3602038"/>
            <a:ext cx="8496300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rgbClr val="12326E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Név</a:t>
            </a:r>
          </a:p>
        </p:txBody>
      </p:sp>
      <p:sp>
        <p:nvSpPr>
          <p:cNvPr id="16" name="Szöveg helye 2">
            <a:extLst>
              <a:ext uri="{FF2B5EF4-FFF2-40B4-BE49-F238E27FC236}">
                <a16:creationId xmlns:a16="http://schemas.microsoft.com/office/drawing/2014/main" id="{63BAE6C1-0E49-45FF-9566-F737407FF3E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1500" y="4009407"/>
            <a:ext cx="8496300" cy="1766887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232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titulus</a:t>
            </a:r>
          </a:p>
          <a:p>
            <a:pPr lvl="0"/>
            <a:r>
              <a:rPr lang="hu-HU"/>
              <a:t>szervezeti egység</a:t>
            </a:r>
          </a:p>
          <a:p>
            <a:pPr lvl="0"/>
            <a:r>
              <a:rPr lang="hu-HU"/>
              <a:t>email cím</a:t>
            </a:r>
          </a:p>
          <a:p>
            <a:pPr lvl="0"/>
            <a:r>
              <a:rPr lang="hu-HU"/>
              <a:t>telefonszám</a:t>
            </a:r>
          </a:p>
          <a:p>
            <a:pPr lvl="0"/>
            <a:r>
              <a:rPr lang="hu-HU"/>
              <a:t>honlap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97DE88B-BEAA-49A7-85EB-B73350F956F7}"/>
              </a:ext>
            </a:extLst>
          </p:cNvPr>
          <p:cNvSpPr txBox="1"/>
          <p:nvPr userDrawn="1"/>
        </p:nvSpPr>
        <p:spPr>
          <a:xfrm>
            <a:off x="571500" y="2548076"/>
            <a:ext cx="579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>
                <a:solidFill>
                  <a:srgbClr val="12326E"/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7596448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arany">
    <p:bg>
      <p:bgPr>
        <a:solidFill>
          <a:srgbClr val="D2B3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471514DE-0EF0-44FB-95BC-4B9CB7426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C77D9A3F-59F1-4860-AF1D-40394C257A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56" y="4975401"/>
            <a:ext cx="2152616" cy="1272001"/>
          </a:xfrm>
          <a:prstGeom prst="rect">
            <a:avLst/>
          </a:prstGeom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547AAF71-5418-49A9-A803-4064220F9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1" y="868362"/>
            <a:ext cx="84963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cap="all" baseline="0">
                <a:solidFill>
                  <a:srgbClr val="12326E"/>
                </a:solidFill>
              </a:defRPr>
            </a:lvl1pPr>
          </a:lstStyle>
          <a:p>
            <a:r>
              <a:rPr lang="hu-HU"/>
              <a:t>Prezentáció címe</a:t>
            </a:r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4DC63135-2B89-4881-9BE0-B146F3ABE0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1" y="3602038"/>
            <a:ext cx="8496300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rgbClr val="12326E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Név</a:t>
            </a: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B95368B1-4094-443C-8269-E8AE07F14C2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1501" y="4009407"/>
            <a:ext cx="8496300" cy="1766887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232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titulus</a:t>
            </a:r>
          </a:p>
          <a:p>
            <a:pPr lvl="0"/>
            <a:r>
              <a:rPr lang="hu-HU"/>
              <a:t>szervezeti egység</a:t>
            </a:r>
          </a:p>
          <a:p>
            <a:pPr lvl="0"/>
            <a:r>
              <a:rPr lang="hu-HU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5277330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ép helye 21">
            <a:extLst>
              <a:ext uri="{FF2B5EF4-FFF2-40B4-BE49-F238E27FC236}">
                <a16:creationId xmlns:a16="http://schemas.microsoft.com/office/drawing/2014/main" id="{649BE1AD-D0D3-429D-B118-E6B9157CB8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60004" y="0"/>
            <a:ext cx="6431996" cy="6858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0"/>
            </a:lvl1pPr>
          </a:lstStyle>
          <a:p>
            <a:r>
              <a:rPr lang="hu-HU"/>
              <a:t>Címdia képpel</a:t>
            </a:r>
            <a:br>
              <a:rPr lang="hu-HU"/>
            </a:br>
            <a:r>
              <a:rPr lang="hu-HU"/>
              <a:t>Kép beszúrásához kattintson az ikonra!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7C12C648-5EDF-4161-A758-3C3AE1A379A4}"/>
              </a:ext>
            </a:extLst>
          </p:cNvPr>
          <p:cNvSpPr/>
          <p:nvPr userDrawn="1"/>
        </p:nvSpPr>
        <p:spPr>
          <a:xfrm>
            <a:off x="0" y="0"/>
            <a:ext cx="5760004" cy="6858000"/>
          </a:xfrm>
          <a:prstGeom prst="rect">
            <a:avLst/>
          </a:prstGeom>
          <a:solidFill>
            <a:srgbClr val="12326E"/>
          </a:solidFill>
          <a:ln>
            <a:noFill/>
          </a:ln>
          <a:effectLst>
            <a:glow rad="381000">
              <a:schemeClr val="tx1">
                <a:alpha val="1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2F030D6-EB07-4799-8917-0F417E2B59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868362"/>
            <a:ext cx="367754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Prezentáció címe</a:t>
            </a:r>
          </a:p>
        </p:txBody>
      </p:sp>
      <p:sp>
        <p:nvSpPr>
          <p:cNvPr id="17" name="Alcím 2">
            <a:extLst>
              <a:ext uri="{FF2B5EF4-FFF2-40B4-BE49-F238E27FC236}">
                <a16:creationId xmlns:a16="http://schemas.microsoft.com/office/drawing/2014/main" id="{7B94807C-A4B2-46F7-8959-F2CB200B038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1500" y="3602038"/>
            <a:ext cx="3677547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Név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EE43D6B-0755-4798-80AB-34868BAB07E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1500" y="4009407"/>
            <a:ext cx="3677547" cy="1766887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titulus</a:t>
            </a:r>
          </a:p>
          <a:p>
            <a:pPr lvl="0"/>
            <a:r>
              <a:rPr lang="hu-HU"/>
              <a:t>szervezeti egység</a:t>
            </a:r>
          </a:p>
          <a:p>
            <a:pPr lvl="0"/>
            <a:r>
              <a:rPr lang="hu-HU"/>
              <a:t>dátum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6FB17759-27C2-4FEC-B735-B7B406E58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5904278"/>
            <a:ext cx="1008000" cy="5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844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képpel - ar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ép helye 21">
            <a:extLst>
              <a:ext uri="{FF2B5EF4-FFF2-40B4-BE49-F238E27FC236}">
                <a16:creationId xmlns:a16="http://schemas.microsoft.com/office/drawing/2014/main" id="{649BE1AD-D0D3-429D-B118-E6B9157CB8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60004" y="0"/>
            <a:ext cx="6431996" cy="6858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0"/>
            </a:lvl1pPr>
          </a:lstStyle>
          <a:p>
            <a:r>
              <a:rPr lang="hu-HU"/>
              <a:t>Címdia képpel</a:t>
            </a:r>
            <a:br>
              <a:rPr lang="hu-HU"/>
            </a:br>
            <a:r>
              <a:rPr lang="hu-HU"/>
              <a:t>Kép beszúrásához kattintson az ikonra!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7C12C648-5EDF-4161-A758-3C3AE1A379A4}"/>
              </a:ext>
            </a:extLst>
          </p:cNvPr>
          <p:cNvSpPr/>
          <p:nvPr userDrawn="1"/>
        </p:nvSpPr>
        <p:spPr>
          <a:xfrm>
            <a:off x="0" y="0"/>
            <a:ext cx="5760004" cy="6858000"/>
          </a:xfrm>
          <a:prstGeom prst="rect">
            <a:avLst/>
          </a:prstGeom>
          <a:solidFill>
            <a:srgbClr val="D2B37C"/>
          </a:solidFill>
          <a:ln>
            <a:noFill/>
          </a:ln>
          <a:effectLst>
            <a:glow rad="381000">
              <a:schemeClr val="tx1">
                <a:alpha val="1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62F030D6-EB07-4799-8917-0F417E2B59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1" y="868362"/>
            <a:ext cx="367754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cap="all" baseline="0">
                <a:solidFill>
                  <a:srgbClr val="12326E"/>
                </a:solidFill>
              </a:defRPr>
            </a:lvl1pPr>
          </a:lstStyle>
          <a:p>
            <a:r>
              <a:rPr lang="hu-HU"/>
              <a:t>Prezentáció címe</a:t>
            </a:r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7B94807C-A4B2-46F7-8959-F2CB200B038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1501" y="3602038"/>
            <a:ext cx="3677547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rgbClr val="12326E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Név</a:t>
            </a: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CEE43D6B-0755-4798-80AB-34868BAB07E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1501" y="4009407"/>
            <a:ext cx="3677547" cy="1535553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232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titulus</a:t>
            </a:r>
          </a:p>
          <a:p>
            <a:pPr lvl="0"/>
            <a:r>
              <a:rPr lang="hu-HU"/>
              <a:t>szervezeti egység</a:t>
            </a:r>
          </a:p>
          <a:p>
            <a:pPr lvl="0"/>
            <a:r>
              <a:rPr lang="hu-HU"/>
              <a:t>dátum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FB17759-27C2-4FEC-B735-B7B406E58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5904278"/>
            <a:ext cx="1008000" cy="5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7494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 - arany">
    <p:bg>
      <p:bgPr>
        <a:solidFill>
          <a:srgbClr val="D2B3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D51D77A3-B78C-404E-A560-929080AC5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3046E4F-367A-46F7-BDE7-346F4B764D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CBB0268-1D7B-40E0-9534-EEEF7B77E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09738"/>
            <a:ext cx="9972674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rgbClr val="12326E"/>
                </a:solidFill>
              </a:defRPr>
            </a:lvl1pPr>
          </a:lstStyle>
          <a:p>
            <a:r>
              <a:rPr lang="hu-HU"/>
              <a:t>Szakasz 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F0CF4A-6700-4BBA-ACF2-CAD561E198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0" y="4570413"/>
            <a:ext cx="9972674" cy="1766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Rövid leírás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5899686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ézet - arany">
    <p:bg>
      <p:bgPr>
        <a:solidFill>
          <a:srgbClr val="D2B3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3046E4F-367A-46F7-BDE7-346F4B764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CBB0268-1D7B-40E0-9534-EEEF7B77E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09738"/>
            <a:ext cx="9972674" cy="41945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rgbClr val="12326E"/>
                </a:solidFill>
              </a:defRPr>
            </a:lvl1pPr>
          </a:lstStyle>
          <a:p>
            <a:r>
              <a:rPr lang="hu-HU"/>
              <a:t>Idézet beszúrása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F0CF4A-6700-4BBA-ACF2-CAD561E198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0" y="5904278"/>
            <a:ext cx="9972674" cy="4330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Idézet forrása</a:t>
            </a: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A7C514C2-7024-42A8-880A-BF51EBEACC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19075" y="403225"/>
            <a:ext cx="947737" cy="903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u-HU" altLang="hu-HU" sz="15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8434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szerű - ar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D2B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C38229-9FAE-4377-8361-C2432BDE1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0"/>
            <a:ext cx="9972675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/>
              <a:t>Diacím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A5ABC-CFD2-45F7-8BF3-8FA7668F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38312"/>
            <a:ext cx="9972675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D2B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55391"/>
      </p:ext>
    </p:extLst>
  </p:cSld>
  <p:clrMapOvr>
    <a:masterClrMapping/>
  </p:clrMapOvr>
  <p:transition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hasábos - ar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D2B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C38229-9FAE-4377-8361-C2432BDE1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0"/>
            <a:ext cx="9972675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/>
              <a:t>Diacím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A5ABC-CFD2-45F7-8BF3-8FA7668F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738312"/>
            <a:ext cx="4895850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D2B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3F299C51-5F57-4E0B-8C17-5D2D1DAC766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48324" y="1738312"/>
            <a:ext cx="4895850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62146716"/>
      </p:ext>
    </p:extLst>
  </p:cSld>
  <p:clrMapOvr>
    <a:masterClrMapping/>
  </p:clrMapOvr>
  <p:transition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és kép - ar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>
            <a:extLst>
              <a:ext uri="{FF2B5EF4-FFF2-40B4-BE49-F238E27FC236}">
                <a16:creationId xmlns:a16="http://schemas.microsoft.com/office/drawing/2014/main" id="{93866F6D-76F0-4EAD-A1C3-5962A9F21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1"/>
            <a:ext cx="5662196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/>
              <a:t>Diacím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D2B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D2B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artalom helye 2">
            <a:extLst>
              <a:ext uri="{FF2B5EF4-FFF2-40B4-BE49-F238E27FC236}">
                <a16:creationId xmlns:a16="http://schemas.microsoft.com/office/drawing/2014/main" id="{A9BA71D3-8DF6-4D50-933F-577C15813C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1500" y="1738312"/>
            <a:ext cx="5662195" cy="48434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Kép helye 2">
            <a:extLst>
              <a:ext uri="{FF2B5EF4-FFF2-40B4-BE49-F238E27FC236}">
                <a16:creationId xmlns:a16="http://schemas.microsoft.com/office/drawing/2014/main" id="{E697D57A-F2BF-46C0-8F97-E25C83545AA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1524" y="0"/>
            <a:ext cx="431864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ikonra!</a:t>
            </a:r>
          </a:p>
        </p:txBody>
      </p:sp>
    </p:spTree>
    <p:extLst>
      <p:ext uri="{BB962C8B-B14F-4D97-AF65-F5344CB8AC3E}">
        <p14:creationId xmlns:p14="http://schemas.microsoft.com/office/powerpoint/2010/main" val="348965852"/>
      </p:ext>
    </p:extLst>
  </p:cSld>
  <p:clrMapOvr>
    <a:masterClrMapping/>
  </p:clrMapOvr>
  <p:transition>
    <p:fade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- ar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ép helye 2">
            <a:extLst>
              <a:ext uri="{FF2B5EF4-FFF2-40B4-BE49-F238E27FC236}">
                <a16:creationId xmlns:a16="http://schemas.microsoft.com/office/drawing/2014/main" id="{22C00D0B-C0CD-4265-B049-C487C70B5A8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076017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Egy nagy kép</a:t>
            </a:r>
            <a:br>
              <a:rPr lang="hu-HU"/>
            </a:br>
            <a:r>
              <a:rPr lang="hu-HU" err="1"/>
              <a:t>Kép</a:t>
            </a:r>
            <a:r>
              <a:rPr lang="hu-HU"/>
              <a:t> beszúrásához kattintson az ikonra!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D2B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C7889CC9-D81A-4CE4-89B5-FB8E8C94E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66726"/>
            <a:ext cx="5524500" cy="25812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 cap="small" baseline="0">
                <a:solidFill>
                  <a:schemeClr val="bg1"/>
                </a:solidFill>
                <a:highlight>
                  <a:srgbClr val="D2B37C"/>
                </a:highlight>
              </a:defRPr>
            </a:lvl1pPr>
          </a:lstStyle>
          <a:p>
            <a:r>
              <a:rPr lang="hu-HU"/>
              <a:t>KIEMELT SZÖVEG #1</a:t>
            </a: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149283EC-F7E2-470B-B3EA-F260407FDA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810000"/>
            <a:ext cx="5524500" cy="25812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cap="small" baseline="0">
                <a:solidFill>
                  <a:srgbClr val="D2B37C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hu-HU"/>
              <a:t>KIEMELT SZÖVEG #2</a:t>
            </a:r>
          </a:p>
        </p:txBody>
      </p:sp>
    </p:spTree>
    <p:extLst>
      <p:ext uri="{BB962C8B-B14F-4D97-AF65-F5344CB8AC3E}">
        <p14:creationId xmlns:p14="http://schemas.microsoft.com/office/powerpoint/2010/main" val="218023523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 - arany">
    <p:bg>
      <p:bgPr>
        <a:solidFill>
          <a:srgbClr val="D2B3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471514DE-0EF0-44FB-95BC-4B9CB7426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CFA65957-8B7E-47AD-8A9F-0B27CAF445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3602038"/>
            <a:ext cx="8496300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rgbClr val="12326E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Név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C77D9A3F-59F1-4860-AF1D-40394C257A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56" y="4975401"/>
            <a:ext cx="2152616" cy="1272001"/>
          </a:xfrm>
          <a:prstGeom prst="rect">
            <a:avLst/>
          </a:prstGeom>
        </p:spPr>
      </p:pic>
      <p:sp>
        <p:nvSpPr>
          <p:cNvPr id="12" name="Szöveg helye 2">
            <a:extLst>
              <a:ext uri="{FF2B5EF4-FFF2-40B4-BE49-F238E27FC236}">
                <a16:creationId xmlns:a16="http://schemas.microsoft.com/office/drawing/2014/main" id="{0BDA8185-579F-46FF-83FE-EA0C387115A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1500" y="4009407"/>
            <a:ext cx="8496300" cy="1766887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232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titulus</a:t>
            </a:r>
          </a:p>
          <a:p>
            <a:pPr lvl="0"/>
            <a:r>
              <a:rPr lang="hu-HU"/>
              <a:t>szervezeti egység</a:t>
            </a:r>
          </a:p>
          <a:p>
            <a:pPr lvl="0"/>
            <a:r>
              <a:rPr lang="hu-HU"/>
              <a:t>email cím</a:t>
            </a:r>
          </a:p>
          <a:p>
            <a:pPr lvl="0"/>
            <a:r>
              <a:rPr lang="hu-HU"/>
              <a:t>telefonszám</a:t>
            </a:r>
          </a:p>
          <a:p>
            <a:pPr lvl="0"/>
            <a:r>
              <a:rPr lang="hu-HU"/>
              <a:t>honlap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14C064C-B7FA-495C-BA2E-A8719ED8C22B}"/>
              </a:ext>
            </a:extLst>
          </p:cNvPr>
          <p:cNvSpPr txBox="1"/>
          <p:nvPr userDrawn="1"/>
        </p:nvSpPr>
        <p:spPr>
          <a:xfrm>
            <a:off x="571500" y="2548076"/>
            <a:ext cx="579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>
                <a:solidFill>
                  <a:srgbClr val="12326E"/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73066153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">
    <p:bg>
      <p:bgPr>
        <a:solidFill>
          <a:srgbClr val="1232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D51D77A3-B78C-404E-A560-929080AC5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3046E4F-367A-46F7-BDE7-346F4B764D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CBB0268-1D7B-40E0-9534-EEEF7B77E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09738"/>
            <a:ext cx="9972674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hu-HU"/>
              <a:t>Szakasz 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F0CF4A-6700-4BBA-ACF2-CAD561E198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0" y="4570413"/>
            <a:ext cx="9972674" cy="1766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A0D9F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Rövid leírás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4643057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ézet">
    <p:bg>
      <p:bgPr>
        <a:solidFill>
          <a:srgbClr val="1232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3046E4F-367A-46F7-BDE7-346F4B764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CBB0268-1D7B-40E0-9534-EEEF7B77E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09738"/>
            <a:ext cx="9972674" cy="41945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hu-HU"/>
              <a:t>Idézet beszúrása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F0CF4A-6700-4BBA-ACF2-CAD561E198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0" y="5904278"/>
            <a:ext cx="9972674" cy="4330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i="1">
                <a:solidFill>
                  <a:srgbClr val="A0D9F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Idézet forrása</a:t>
            </a: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A7C514C2-7024-42A8-880A-BF51EBEACC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19075" y="403225"/>
            <a:ext cx="947737" cy="903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5000">
                <a:solidFill>
                  <a:srgbClr val="A0D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u-HU" altLang="hu-HU" sz="15000">
              <a:solidFill>
                <a:srgbClr val="A0D9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482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szer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123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C38229-9FAE-4377-8361-C2432BDE1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0"/>
            <a:ext cx="9972675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/>
              <a:t>Diacím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A5ABC-CFD2-45F7-8BF3-8FA7668F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38312"/>
            <a:ext cx="9972675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123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942455"/>
      </p:ext>
    </p:extLst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hasá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123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C38229-9FAE-4377-8361-C2432BDE1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0"/>
            <a:ext cx="9972675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/>
              <a:t>Diacím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A5ABC-CFD2-45F7-8BF3-8FA7668F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738312"/>
            <a:ext cx="4895850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123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3F299C51-5F57-4E0B-8C17-5D2D1DAC766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48324" y="1738312"/>
            <a:ext cx="4895850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62669459"/>
      </p:ext>
    </p:extLst>
  </p:cSld>
  <p:clrMapOvr>
    <a:masterClrMapping/>
  </p:clrMapOvr>
  <p:transition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é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123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123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ép helye 2">
            <a:extLst>
              <a:ext uri="{FF2B5EF4-FFF2-40B4-BE49-F238E27FC236}">
                <a16:creationId xmlns:a16="http://schemas.microsoft.com/office/drawing/2014/main" id="{0D560E4F-0D43-42ED-8A3F-9218F7BBEC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1524" y="0"/>
            <a:ext cx="431864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ikonra!</a:t>
            </a:r>
          </a:p>
        </p:txBody>
      </p:sp>
      <p:sp>
        <p:nvSpPr>
          <p:cNvPr id="18" name="Cím 1">
            <a:extLst>
              <a:ext uri="{FF2B5EF4-FFF2-40B4-BE49-F238E27FC236}">
                <a16:creationId xmlns:a16="http://schemas.microsoft.com/office/drawing/2014/main" id="{93866F6D-76F0-4EAD-A1C3-5962A9F21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5662196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/>
              <a:t>Diacím</a:t>
            </a:r>
          </a:p>
        </p:txBody>
      </p:sp>
      <p:sp>
        <p:nvSpPr>
          <p:cNvPr id="19" name="Tartalom helye 2">
            <a:extLst>
              <a:ext uri="{FF2B5EF4-FFF2-40B4-BE49-F238E27FC236}">
                <a16:creationId xmlns:a16="http://schemas.microsoft.com/office/drawing/2014/main" id="{A9BA71D3-8DF6-4D50-933F-577C15813C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1500" y="1738312"/>
            <a:ext cx="5662195" cy="48434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79981833"/>
      </p:ext>
    </p:extLst>
  </p:cSld>
  <p:clrMapOvr>
    <a:masterClrMapping/>
  </p:clrMapOvr>
  <p:transition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123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17" name="Kép helye 2">
            <a:extLst>
              <a:ext uri="{FF2B5EF4-FFF2-40B4-BE49-F238E27FC236}">
                <a16:creationId xmlns:a16="http://schemas.microsoft.com/office/drawing/2014/main" id="{0D560E4F-0D43-42ED-8A3F-9218F7BBEC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076017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Egy nagy kép</a:t>
            </a:r>
            <a:br>
              <a:rPr lang="hu-HU"/>
            </a:br>
            <a:r>
              <a:rPr lang="hu-HU" err="1"/>
              <a:t>Kép</a:t>
            </a:r>
            <a:r>
              <a:rPr lang="hu-HU"/>
              <a:t> beszúrásához kattintson az ikonra!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764B312C-AEFC-4B3E-B03A-9BF48433B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66726"/>
            <a:ext cx="5524500" cy="25812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 cap="small" baseline="0">
                <a:solidFill>
                  <a:schemeClr val="bg1"/>
                </a:solidFill>
                <a:highlight>
                  <a:srgbClr val="12326E"/>
                </a:highlight>
              </a:defRPr>
            </a:lvl1pPr>
          </a:lstStyle>
          <a:p>
            <a:r>
              <a:rPr lang="hu-HU"/>
              <a:t>KIEMELT SZÖVEG #1</a:t>
            </a:r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id="{DD9875AC-66FD-41CD-BBB8-E8357D6EE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810000"/>
            <a:ext cx="5524500" cy="25812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cap="small" baseline="0">
                <a:solidFill>
                  <a:srgbClr val="12326E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hu-HU"/>
              <a:t>KIEMELT SZÖVEG #2</a:t>
            </a:r>
          </a:p>
        </p:txBody>
      </p:sp>
    </p:spTree>
    <p:extLst>
      <p:ext uri="{BB962C8B-B14F-4D97-AF65-F5344CB8AC3E}">
        <p14:creationId xmlns:p14="http://schemas.microsoft.com/office/powerpoint/2010/main" val="54931544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">
    <p:bg>
      <p:bgPr>
        <a:solidFill>
          <a:srgbClr val="1232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471514DE-0EF0-44FB-95BC-4B9CB7426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CFA65957-8B7E-47AD-8A9F-0B27CAF445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1" y="3602038"/>
            <a:ext cx="8496300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Név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C77D9A3F-59F1-4860-AF1D-40394C257A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56" y="4975401"/>
            <a:ext cx="2152616" cy="1272001"/>
          </a:xfrm>
          <a:prstGeom prst="rect">
            <a:avLst/>
          </a:prstGeom>
        </p:spPr>
      </p:pic>
      <p:sp>
        <p:nvSpPr>
          <p:cNvPr id="12" name="Szöveg helye 2">
            <a:extLst>
              <a:ext uri="{FF2B5EF4-FFF2-40B4-BE49-F238E27FC236}">
                <a16:creationId xmlns:a16="http://schemas.microsoft.com/office/drawing/2014/main" id="{0BDA8185-579F-46FF-83FE-EA0C387115A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1501" y="4009407"/>
            <a:ext cx="8496300" cy="1766887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titulus</a:t>
            </a:r>
          </a:p>
          <a:p>
            <a:pPr lvl="0"/>
            <a:r>
              <a:rPr lang="hu-HU"/>
              <a:t>szervezeti egység</a:t>
            </a:r>
          </a:p>
          <a:p>
            <a:pPr lvl="0"/>
            <a:r>
              <a:rPr lang="hu-HU"/>
              <a:t>email cím</a:t>
            </a:r>
          </a:p>
          <a:p>
            <a:pPr lvl="0"/>
            <a:r>
              <a:rPr lang="hu-HU"/>
              <a:t>telefonszám</a:t>
            </a:r>
          </a:p>
          <a:p>
            <a:pPr lvl="0"/>
            <a:r>
              <a:rPr lang="hu-HU"/>
              <a:t>honlap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ABAE27F-D509-493B-BC89-D87339772F32}"/>
              </a:ext>
            </a:extLst>
          </p:cNvPr>
          <p:cNvSpPr txBox="1"/>
          <p:nvPr userDrawn="1"/>
        </p:nvSpPr>
        <p:spPr>
          <a:xfrm>
            <a:off x="571500" y="2548076"/>
            <a:ext cx="579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>
                <a:solidFill>
                  <a:schemeClr val="bg1"/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4021153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50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0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2326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232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2326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232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32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32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34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1" r:id="rId2"/>
    <p:sldLayoutId id="2147483680" r:id="rId3"/>
    <p:sldLayoutId id="2147483681" r:id="rId4"/>
    <p:sldLayoutId id="2147483668" r:id="rId5"/>
    <p:sldLayoutId id="2147483670" r:id="rId6"/>
    <p:sldLayoutId id="2147483671" r:id="rId7"/>
    <p:sldLayoutId id="2147483672" r:id="rId8"/>
    <p:sldLayoutId id="2147483682" r:id="rId9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2326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232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2326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232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32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32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38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2" r:id="rId2"/>
    <p:sldLayoutId id="2147483685" r:id="rId3"/>
    <p:sldLayoutId id="2147483686" r:id="rId4"/>
    <p:sldLayoutId id="2147483674" r:id="rId5"/>
    <p:sldLayoutId id="2147483675" r:id="rId6"/>
    <p:sldLayoutId id="2147483676" r:id="rId7"/>
    <p:sldLayoutId id="2147483677" r:id="rId8"/>
    <p:sldLayoutId id="2147483687" r:id="rId9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2326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232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2326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232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32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32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28E7A8-EE41-4158-AC6A-14997E1EF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868362"/>
            <a:ext cx="11209167" cy="2560638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A Fővárosi önkormányzat 2023. évi költségvetése</a:t>
            </a:r>
            <a:br>
              <a:rPr lang="hu-HU" dirty="0"/>
            </a:br>
            <a:br>
              <a:rPr lang="hu-HU" dirty="0"/>
            </a:br>
            <a:r>
              <a:rPr lang="hu-HU" cap="none" dirty="0"/>
              <a:t>Pénzügyi mozgástér, megoldandó feladatok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C8F7F3-514F-41E1-8B8F-E8BDDE191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1" y="4138645"/>
            <a:ext cx="8496300" cy="397844"/>
          </a:xfrm>
        </p:spPr>
        <p:txBody>
          <a:bodyPr/>
          <a:lstStyle/>
          <a:p>
            <a:r>
              <a:rPr lang="hu-HU" dirty="0"/>
              <a:t>Kiss Ambrus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AF56333-C5A6-468B-8D9B-1B38E0DD8C9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71501" y="4536489"/>
            <a:ext cx="8496300" cy="123980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u-HU" dirty="0"/>
              <a:t>főpolgármester-helyettes</a:t>
            </a:r>
          </a:p>
          <a:p>
            <a:pPr lvl="0"/>
            <a:endParaRPr lang="hu-HU" dirty="0"/>
          </a:p>
          <a:p>
            <a:pPr lvl="0"/>
            <a:endParaRPr lang="hu-HU" dirty="0"/>
          </a:p>
          <a:p>
            <a:pPr lvl="0"/>
            <a:endParaRPr lang="hu-HU" dirty="0"/>
          </a:p>
          <a:p>
            <a:pPr lvl="0"/>
            <a:endParaRPr lang="hu-HU" dirty="0"/>
          </a:p>
          <a:p>
            <a:pPr lvl="0"/>
            <a:r>
              <a:rPr lang="hu-HU" dirty="0"/>
              <a:t>2022. </a:t>
            </a:r>
            <a:r>
              <a:rPr lang="hu-HU"/>
              <a:t>december 7.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92508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305982-3530-4C9D-831A-1FAF55B0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E6A9613-F332-40F2-93FA-071A3206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DD9A-06F4-4A0A-A883-239DA54D51C0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8E0D55F-362F-4006-8512-2DB604099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6" y="308707"/>
            <a:ext cx="10576659" cy="603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089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E6A9613-F332-40F2-93FA-071A3206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DD9A-06F4-4A0A-A883-239DA54D51C0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FB37E32-7593-455A-9242-74423B5B9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1" y="579982"/>
            <a:ext cx="10642049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029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E6A9613-F332-40F2-93FA-071A3206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DD9A-06F4-4A0A-A883-239DA54D51C0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6F8CF01-BCD4-42A7-A677-9F11DF902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84" y="308707"/>
            <a:ext cx="10576659" cy="603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1766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305982-3530-4C9D-831A-1FAF55B0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E6A9613-F332-40F2-93FA-071A3206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DD9A-06F4-4A0A-A883-239DA54D51C0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D2A7959-CC56-4C6F-A02C-9339B7B87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9" y="392682"/>
            <a:ext cx="10429535" cy="595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79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C93822-BE48-4BC9-A0CE-79A3D8DD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BCDCF2C-11AD-4763-AFBA-AE550A1B8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54" y="313901"/>
            <a:ext cx="10534912" cy="6031712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17291BC-3C07-4D7B-9B1B-5FE4D9C5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DD9A-06F4-4A0A-A883-239DA54D51C0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1829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Alapértelmeze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lágoskék belső diá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any belső diá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48470125EF21C45BE3032C5E9DCD26E" ma:contentTypeVersion="7" ma:contentTypeDescription="Új dokumentum létrehozása." ma:contentTypeScope="" ma:versionID="cb3fb42b175a69ed614eb08c9fa758b6">
  <xsd:schema xmlns:xsd="http://www.w3.org/2001/XMLSchema" xmlns:xs="http://www.w3.org/2001/XMLSchema" xmlns:p="http://schemas.microsoft.com/office/2006/metadata/properties" xmlns:ns1="http://schemas.microsoft.com/sharepoint/v3" xmlns:ns2="076a69f7-d516-4c54-bf0e-1c55319ec8b0" targetNamespace="http://schemas.microsoft.com/office/2006/metadata/properties" ma:root="true" ma:fieldsID="cc315078b6b355a410b542064f8999ed" ns1:_="" ns2:_="">
    <xsd:import namespace="http://schemas.microsoft.com/sharepoint/v3"/>
    <xsd:import namespace="076a69f7-d516-4c54-bf0e-1c55319ec8b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Ütemezett kezdődátum" ma:internalName="PublishingStartDate">
      <xsd:simpleType>
        <xsd:restriction base="dms:Unknown"/>
      </xsd:simpleType>
    </xsd:element>
    <xsd:element name="PublishingExpirationDate" ma:index="9" nillable="true" ma:displayName="Ütemezett záródátum" ma:internalName="PublishingExpirationDate">
      <xsd:simpleType>
        <xsd:restriction base="dms:Unknown"/>
      </xsd:simpleType>
    </xsd:element>
    <xsd:element name="RatedBy" ma:index="11" nillable="true" ma:displayName="Minősítők" ma:description="Az elemet minősítő felhasználók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2" nillable="true" ma:displayName="Felhasználói minősítések" ma:description="Az elem felhasználói minősítései" ma:hidden="true" ma:internalName="Ratings">
      <xsd:simpleType>
        <xsd:restriction base="dms:Note"/>
      </xsd:simpleType>
    </xsd:element>
    <xsd:element name="LikesCount" ma:index="13" nillable="true" ma:displayName="Tetszésnyilvánítások száma" ma:internalName="LikesCount">
      <xsd:simpleType>
        <xsd:restriction base="dms:Unknown"/>
      </xsd:simpleType>
    </xsd:element>
    <xsd:element name="LikedBy" ma:index="14" nillable="true" ma:displayName="Felhasználók, akiknek tetszett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a69f7-d516-4c54-bf0e-1c55319ec8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list="{281a3812-de55-49da-bbc4-0ab842cdc506}" ma:internalName="TaxCatchAll" ma:showField="CatchAllData" ma:web="076a69f7-d516-4c54-bf0e-1c55319ec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TaxCatchAll xmlns="076a69f7-d516-4c54-bf0e-1c55319ec8b0"/>
    <LikedBy xmlns="http://schemas.microsoft.com/sharepoint/v3">
      <UserInfo>
        <DisplayName/>
        <AccountId xsi:nil="true"/>
        <AccountType/>
      </UserInfo>
    </LikedBy>
    <PublishingExpirationDate xmlns="http://schemas.microsoft.com/sharepoint/v3" xsi:nil="true"/>
    <PublishingStartDate xmlns="http://schemas.microsoft.com/sharepoint/v3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CA939662-DB76-41FF-AF24-F7F28B1B07C9}"/>
</file>

<file path=customXml/itemProps2.xml><?xml version="1.0" encoding="utf-8"?>
<ds:datastoreItem xmlns:ds="http://schemas.openxmlformats.org/officeDocument/2006/customXml" ds:itemID="{8FC0795C-6685-4E0A-93DD-0C3B9FCA6311}"/>
</file>

<file path=customXml/itemProps3.xml><?xml version="1.0" encoding="utf-8"?>
<ds:datastoreItem xmlns:ds="http://schemas.openxmlformats.org/officeDocument/2006/customXml" ds:itemID="{663D2044-144C-414D-AD46-A55095028A6F}"/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27</Words>
  <Application>Microsoft Office PowerPoint</Application>
  <PresentationFormat>Szélesvásznú</PresentationFormat>
  <Paragraphs>13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3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1_Alapértelmezett</vt:lpstr>
      <vt:lpstr>Világoskék belső diák</vt:lpstr>
      <vt:lpstr>Arany belső diák</vt:lpstr>
      <vt:lpstr>A Fővárosi önkormányzat 2023. évi költségvetése  Pénzügyi mozgástér, megoldandó feladatok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Timár Benedek</dc:creator>
  <cp:lastModifiedBy>Kovácsné Sankó Gyöngyi</cp:lastModifiedBy>
  <cp:revision>28</cp:revision>
  <cp:lastPrinted>2022-09-14T10:34:11Z</cp:lastPrinted>
  <dcterms:created xsi:type="dcterms:W3CDTF">2021-05-07T15:50:57Z</dcterms:created>
  <dcterms:modified xsi:type="dcterms:W3CDTF">2022-12-07T12:49:58Z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0x010100E48470125EF21C45BE3032C5E9DCD26E</vt:lpwstr>
  </property>
</Properties>
</file>