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2.xml" ContentType="application/vnd.openxmlformats-officedocument.presentationml.slide+xml"/>
  <Override PartName="/ppt/slides/slide19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3" r:id="rId5"/>
    <p:sldId id="262" r:id="rId6"/>
    <p:sldId id="264" r:id="rId7"/>
    <p:sldId id="265" r:id="rId8"/>
    <p:sldId id="259" r:id="rId9"/>
    <p:sldId id="258" r:id="rId10"/>
    <p:sldId id="271" r:id="rId11"/>
    <p:sldId id="270" r:id="rId12"/>
    <p:sldId id="267" r:id="rId13"/>
    <p:sldId id="272" r:id="rId14"/>
    <p:sldId id="281" r:id="rId15"/>
    <p:sldId id="273" r:id="rId16"/>
    <p:sldId id="274" r:id="rId17"/>
    <p:sldId id="275" r:id="rId18"/>
    <p:sldId id="279" r:id="rId19"/>
    <p:sldId id="277" r:id="rId20"/>
    <p:sldId id="283" r:id="rId2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AE35D-2B9B-4F19-943F-738A0EA61285}" type="datetimeFigureOut">
              <a:rPr lang="hu-HU" smtClean="0"/>
              <a:pPr/>
              <a:t>2013.02.22.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96858-D547-4D26-AB14-29D08E8DCF5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AE35D-2B9B-4F19-943F-738A0EA61285}" type="datetimeFigureOut">
              <a:rPr lang="hu-HU" smtClean="0"/>
              <a:pPr/>
              <a:t>2013.02.22.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96858-D547-4D26-AB14-29D08E8DCF5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AE35D-2B9B-4F19-943F-738A0EA61285}" type="datetimeFigureOut">
              <a:rPr lang="hu-HU" smtClean="0"/>
              <a:pPr/>
              <a:t>2013.02.22.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96858-D547-4D26-AB14-29D08E8DCF5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AE35D-2B9B-4F19-943F-738A0EA61285}" type="datetimeFigureOut">
              <a:rPr lang="hu-HU" smtClean="0"/>
              <a:pPr/>
              <a:t>2013.02.22.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96858-D547-4D26-AB14-29D08E8DCF5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AE35D-2B9B-4F19-943F-738A0EA61285}" type="datetimeFigureOut">
              <a:rPr lang="hu-HU" smtClean="0"/>
              <a:pPr/>
              <a:t>2013.02.22.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96858-D547-4D26-AB14-29D08E8DCF5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AE35D-2B9B-4F19-943F-738A0EA61285}" type="datetimeFigureOut">
              <a:rPr lang="hu-HU" smtClean="0"/>
              <a:pPr/>
              <a:t>2013.02.22.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96858-D547-4D26-AB14-29D08E8DCF5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AE35D-2B9B-4F19-943F-738A0EA61285}" type="datetimeFigureOut">
              <a:rPr lang="hu-HU" smtClean="0"/>
              <a:pPr/>
              <a:t>2013.02.22.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96858-D547-4D26-AB14-29D08E8DCF5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AE35D-2B9B-4F19-943F-738A0EA61285}" type="datetimeFigureOut">
              <a:rPr lang="hu-HU" smtClean="0"/>
              <a:pPr/>
              <a:t>2013.02.22.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96858-D547-4D26-AB14-29D08E8DCF5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AE35D-2B9B-4F19-943F-738A0EA61285}" type="datetimeFigureOut">
              <a:rPr lang="hu-HU" smtClean="0"/>
              <a:pPr/>
              <a:t>2013.02.22.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96858-D547-4D26-AB14-29D08E8DCF5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AE35D-2B9B-4F19-943F-738A0EA61285}" type="datetimeFigureOut">
              <a:rPr lang="hu-HU" smtClean="0"/>
              <a:pPr/>
              <a:t>2013.02.22.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96858-D547-4D26-AB14-29D08E8DCF5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AE35D-2B9B-4F19-943F-738A0EA61285}" type="datetimeFigureOut">
              <a:rPr lang="hu-HU" smtClean="0"/>
              <a:pPr/>
              <a:t>2013.02.22.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96858-D547-4D26-AB14-29D08E8DCF5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AE35D-2B9B-4F19-943F-738A0EA61285}" type="datetimeFigureOut">
              <a:rPr lang="hu-HU" smtClean="0"/>
              <a:pPr/>
              <a:t>2013.02.22.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96858-D547-4D26-AB14-29D08E8DCF53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142852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rgbClr val="00B050"/>
                </a:solidFill>
              </a:rPr>
              <a:t>Ilyen ma a védmű – csak a gát nyomvonalába eső fákat kellett kivágni,</a:t>
            </a:r>
            <a:br>
              <a:rPr lang="hu-HU" dirty="0" smtClean="0">
                <a:solidFill>
                  <a:srgbClr val="00B050"/>
                </a:solidFill>
              </a:rPr>
            </a:br>
            <a:r>
              <a:rPr lang="hu-HU" dirty="0" smtClean="0">
                <a:solidFill>
                  <a:srgbClr val="00B050"/>
                </a:solidFill>
              </a:rPr>
              <a:t>a többi fa megmaradhatott </a:t>
            </a:r>
            <a:endParaRPr lang="hu-HU" dirty="0">
              <a:solidFill>
                <a:srgbClr val="00B05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44824"/>
            <a:ext cx="9144000" cy="5240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68760"/>
            <a:ext cx="9144000" cy="5589240"/>
          </a:xfr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rgbClr val="00B050"/>
                </a:solidFill>
              </a:rPr>
              <a:t>Ilyen az 1:5-ös rézsű – ilyet építünk a feltöltésre kerülő partszakaszon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rgbClr val="00B050"/>
                </a:solidFill>
              </a:rPr>
              <a:t>Ilyen lesz az új rézsű burkolata</a:t>
            </a:r>
            <a:endParaRPr lang="hu-HU" dirty="0"/>
          </a:p>
        </p:txBody>
      </p:sp>
      <p:pic>
        <p:nvPicPr>
          <p:cNvPr id="4" name="Tartalom helye 3" descr="2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14422"/>
            <a:ext cx="9144000" cy="58944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rgbClr val="00B050"/>
                </a:solidFill>
              </a:rPr>
              <a:t>A parti sétány – 2013. február 20-án</a:t>
            </a:r>
            <a:endParaRPr lang="hu-HU" dirty="0"/>
          </a:p>
        </p:txBody>
      </p:sp>
      <p:pic>
        <p:nvPicPr>
          <p:cNvPr id="4" name="Tartalom helye 3" descr="1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14422"/>
            <a:ext cx="9144000" cy="59419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rgbClr val="00B050"/>
                </a:solidFill>
              </a:rPr>
              <a:t>A parti sétány látványterve</a:t>
            </a:r>
            <a:endParaRPr lang="hu-HU" dirty="0"/>
          </a:p>
        </p:txBody>
      </p:sp>
      <p:pic>
        <p:nvPicPr>
          <p:cNvPr id="4" name="Tartalom helye 3" descr="01 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57298"/>
            <a:ext cx="9363709" cy="58523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hu-HU" dirty="0" smtClean="0">
                <a:solidFill>
                  <a:srgbClr val="00B050"/>
                </a:solidFill>
              </a:rPr>
              <a:t>A parti sétány látványterve</a:t>
            </a:r>
            <a:endParaRPr lang="hu-HU" dirty="0"/>
          </a:p>
        </p:txBody>
      </p:sp>
      <p:pic>
        <p:nvPicPr>
          <p:cNvPr id="4" name="Tartalom helye 3" descr="06 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142984"/>
            <a:ext cx="9144026" cy="57150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hu-HU" dirty="0" smtClean="0">
                <a:solidFill>
                  <a:srgbClr val="00B050"/>
                </a:solidFill>
              </a:rPr>
              <a:t>A parti sétány látványterve</a:t>
            </a:r>
            <a:endParaRPr lang="hu-HU" dirty="0"/>
          </a:p>
        </p:txBody>
      </p:sp>
      <p:pic>
        <p:nvPicPr>
          <p:cNvPr id="4" name="Tartalom helye 3" descr="02 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43001"/>
            <a:ext cx="9143999" cy="5714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hu-HU" dirty="0" smtClean="0">
                <a:solidFill>
                  <a:srgbClr val="00B050"/>
                </a:solidFill>
              </a:rPr>
              <a:t>A parti sétány látványterve </a:t>
            </a:r>
            <a:endParaRPr lang="hu-HU" dirty="0"/>
          </a:p>
        </p:txBody>
      </p:sp>
      <p:pic>
        <p:nvPicPr>
          <p:cNvPr id="4" name="Tartalom helye 3" descr="03 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43001"/>
            <a:ext cx="9143999" cy="5714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hu-HU" dirty="0" smtClean="0">
                <a:solidFill>
                  <a:srgbClr val="00B050"/>
                </a:solidFill>
              </a:rPr>
              <a:t>A mobilgát árvízmentes időben</a:t>
            </a:r>
            <a:endParaRPr lang="hu-HU" dirty="0"/>
          </a:p>
        </p:txBody>
      </p:sp>
      <p:pic>
        <p:nvPicPr>
          <p:cNvPr id="4" name="Tartalom helye 3" descr="04-0 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19972"/>
            <a:ext cx="9144000" cy="56380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B050"/>
                </a:solidFill>
              </a:rPr>
              <a:t>A mobilgát összeállítása</a:t>
            </a:r>
            <a:endParaRPr lang="hu-HU" dirty="0"/>
          </a:p>
        </p:txBody>
      </p:sp>
      <p:pic>
        <p:nvPicPr>
          <p:cNvPr id="4" name="Tartalom helye 3" descr="05-1 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351740"/>
            <a:ext cx="9144000" cy="571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hu-HU" dirty="0" smtClean="0">
                <a:solidFill>
                  <a:srgbClr val="00B050"/>
                </a:solidFill>
              </a:rPr>
              <a:t>A mobilgát árvíz esetén felépítve</a:t>
            </a:r>
            <a:endParaRPr lang="hu-HU" dirty="0"/>
          </a:p>
        </p:txBody>
      </p:sp>
      <p:pic>
        <p:nvPicPr>
          <p:cNvPr id="4" name="Tartalom helye 3" descr="04-2 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143001"/>
            <a:ext cx="9143999" cy="5714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hu-HU" dirty="0" smtClean="0">
                <a:solidFill>
                  <a:srgbClr val="00B050"/>
                </a:solidFill>
              </a:rPr>
              <a:t>Galériaerdő – 2013. február 20-án</a:t>
            </a:r>
            <a:endParaRPr lang="hu-HU" dirty="0"/>
          </a:p>
        </p:txBody>
      </p:sp>
      <p:pic>
        <p:nvPicPr>
          <p:cNvPr id="4" name="Tartalom helye 3" descr="0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85860"/>
            <a:ext cx="9144000" cy="59894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hu-HU" sz="3800" dirty="0" smtClean="0">
                <a:solidFill>
                  <a:srgbClr val="FF0000"/>
                </a:solidFill>
              </a:rPr>
              <a:t>Petíció –  a képhez írott szöveg megtévesztő, mert ezen a szakaszon nem változik semmi,  a mobilgát a telekhatárok közelében épül !</a:t>
            </a:r>
            <a:endParaRPr lang="hu-HU" sz="3800" dirty="0">
              <a:solidFill>
                <a:srgbClr val="FF0000"/>
              </a:solidFill>
            </a:endParaRPr>
          </a:p>
        </p:txBody>
      </p:sp>
      <p:pic>
        <p:nvPicPr>
          <p:cNvPr id="4" name="Tartalom helye 3" descr="petici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95819"/>
            <a:ext cx="9144000" cy="51621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hu-HU" dirty="0" smtClean="0">
                <a:solidFill>
                  <a:srgbClr val="00B050"/>
                </a:solidFill>
              </a:rPr>
              <a:t>Galériaerdő – 2013. február 20-án</a:t>
            </a:r>
            <a:endParaRPr lang="hu-HU" dirty="0"/>
          </a:p>
        </p:txBody>
      </p:sp>
      <p:pic>
        <p:nvPicPr>
          <p:cNvPr id="4" name="Tartalom helye 3" descr="0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14422"/>
            <a:ext cx="9144000" cy="60845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hu-HU" dirty="0" smtClean="0">
                <a:solidFill>
                  <a:srgbClr val="00B050"/>
                </a:solidFill>
              </a:rPr>
              <a:t>Galériaerdő – 2013. február 20-án</a:t>
            </a:r>
            <a:endParaRPr lang="hu-HU" dirty="0"/>
          </a:p>
        </p:txBody>
      </p:sp>
      <p:pic>
        <p:nvPicPr>
          <p:cNvPr id="4" name="Tartalom helye 3" descr="0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06105"/>
            <a:ext cx="9144000" cy="57993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rgbClr val="00B050"/>
                </a:solidFill>
              </a:rPr>
              <a:t>Galériaerdő – 2013. február 20-án</a:t>
            </a:r>
            <a:br>
              <a:rPr lang="hu-HU" dirty="0" smtClean="0">
                <a:solidFill>
                  <a:srgbClr val="00B050"/>
                </a:solidFill>
              </a:rPr>
            </a:br>
            <a:r>
              <a:rPr lang="hu-HU" dirty="0" smtClean="0">
                <a:solidFill>
                  <a:srgbClr val="00B050"/>
                </a:solidFill>
              </a:rPr>
              <a:t>iszap, sár mindenütt</a:t>
            </a:r>
            <a:endParaRPr lang="hu-HU" dirty="0"/>
          </a:p>
        </p:txBody>
      </p:sp>
      <p:pic>
        <p:nvPicPr>
          <p:cNvPr id="4" name="Tartalom helye 3" descr="0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28736"/>
            <a:ext cx="10644230" cy="54292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hu-HU" dirty="0" smtClean="0">
                <a:solidFill>
                  <a:srgbClr val="00B050"/>
                </a:solidFill>
              </a:rPr>
              <a:t>Galériaerdő – 2013. február 20-án</a:t>
            </a:r>
            <a:endParaRPr lang="hu-HU" dirty="0"/>
          </a:p>
        </p:txBody>
      </p:sp>
      <p:pic>
        <p:nvPicPr>
          <p:cNvPr id="4" name="Tartalom helye 3" descr="1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42984"/>
            <a:ext cx="9144000" cy="60845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hu-HU" dirty="0" smtClean="0">
                <a:solidFill>
                  <a:srgbClr val="00B050"/>
                </a:solidFill>
              </a:rPr>
              <a:t>Galériaerdő – 2013. február 20-án</a:t>
            </a:r>
            <a:endParaRPr lang="hu-HU" dirty="0"/>
          </a:p>
        </p:txBody>
      </p:sp>
      <p:pic>
        <p:nvPicPr>
          <p:cNvPr id="5" name="Tartalom helye 4" descr="1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42984"/>
            <a:ext cx="9144000" cy="59419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rgbClr val="00B050"/>
                </a:solidFill>
              </a:rPr>
              <a:t>A már feltöltött partszakasz és a galériaerdő határa  2013. február 20-án</a:t>
            </a:r>
            <a:endParaRPr lang="hu-HU" dirty="0"/>
          </a:p>
        </p:txBody>
      </p:sp>
      <p:pic>
        <p:nvPicPr>
          <p:cNvPr id="4" name="Tartalom helye 3" descr="0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135" y="1600200"/>
            <a:ext cx="6801730" cy="4525963"/>
          </a:xfrm>
        </p:spPr>
      </p:pic>
      <p:pic>
        <p:nvPicPr>
          <p:cNvPr id="5" name="Kép 4" descr="0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00174"/>
            <a:ext cx="9144000" cy="5798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rgbClr val="00B050"/>
                </a:solidFill>
              </a:rPr>
              <a:t>Feltöltött part fákkal – 2013. február 20-án</a:t>
            </a:r>
            <a:endParaRPr lang="hu-HU" dirty="0"/>
          </a:p>
        </p:txBody>
      </p:sp>
      <p:pic>
        <p:nvPicPr>
          <p:cNvPr id="4" name="Tartalom helye 3" descr="0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85860"/>
            <a:ext cx="9144000" cy="56195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76a69f7-d516-4c54-bf0e-1c55319ec8b0"/>
    <PublishingExpirationDate xmlns="http://schemas.microsoft.com/sharepoint/v3" xsi:nil="true"/>
    <PublishingStartDate xmlns="http://schemas.microsoft.com/sharepoint/v3" xsi:nil="true"/>
    <LikesCount xmlns="http://schemas.microsoft.com/sharepoint/v3" xsi:nil="true"/>
    <Ratings xmlns="http://schemas.microsoft.com/sharepoint/v3" xsi:nil="true"/>
    <LikedBy xmlns="http://schemas.microsoft.com/sharepoint/v3">
      <UserInfo>
        <DisplayName/>
        <AccountId xsi:nil="true"/>
        <AccountType/>
      </UserInfo>
    </LikedBy>
    <RatedBy xmlns="http://schemas.microsoft.com/sharepoint/v3">
      <UserInfo>
        <DisplayName/>
        <AccountId xsi:nil="true"/>
        <AccountType/>
      </UserInfo>
    </RatedBy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E48470125EF21C45BE3032C5E9DCD26E" ma:contentTypeVersion="7" ma:contentTypeDescription="Új dokumentum létrehozása." ma:contentTypeScope="" ma:versionID="cb3fb42b175a69ed614eb08c9fa758b6">
  <xsd:schema xmlns:xsd="http://www.w3.org/2001/XMLSchema" xmlns:xs="http://www.w3.org/2001/XMLSchema" xmlns:p="http://schemas.microsoft.com/office/2006/metadata/properties" xmlns:ns1="http://schemas.microsoft.com/sharepoint/v3" xmlns:ns2="076a69f7-d516-4c54-bf0e-1c55319ec8b0" targetNamespace="http://schemas.microsoft.com/office/2006/metadata/properties" ma:root="true" ma:fieldsID="cc315078b6b355a410b542064f8999ed" ns1:_="" ns2:_="">
    <xsd:import namespace="http://schemas.microsoft.com/sharepoint/v3"/>
    <xsd:import namespace="076a69f7-d516-4c54-bf0e-1c55319ec8b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CatchAll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Ütemezett kezdődátum" ma:internalName="PublishingStartDate">
      <xsd:simpleType>
        <xsd:restriction base="dms:Unknown"/>
      </xsd:simpleType>
    </xsd:element>
    <xsd:element name="PublishingExpirationDate" ma:index="9" nillable="true" ma:displayName="Ütemezett záródátum" ma:internalName="PublishingExpirationDate">
      <xsd:simpleType>
        <xsd:restriction base="dms:Unknown"/>
      </xsd:simpleType>
    </xsd:element>
    <xsd:element name="RatedBy" ma:index="11" nillable="true" ma:displayName="Minősítők" ma:description="Az elemet minősítő felhasználók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12" nillable="true" ma:displayName="Felhasználói minősítések" ma:description="Az elem felhasználói minősítései" ma:hidden="true" ma:internalName="Ratings">
      <xsd:simpleType>
        <xsd:restriction base="dms:Note"/>
      </xsd:simpleType>
    </xsd:element>
    <xsd:element name="LikesCount" ma:index="13" nillable="true" ma:displayName="Tetszésnyilvánítások száma" ma:internalName="LikesCount">
      <xsd:simpleType>
        <xsd:restriction base="dms:Unknown"/>
      </xsd:simpleType>
    </xsd:element>
    <xsd:element name="LikedBy" ma:index="14" nillable="true" ma:displayName="Felhasználók, akiknek tetszett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6a69f7-d516-4c54-bf0e-1c55319ec8b0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list="{281a3812-de55-49da-bbc4-0ab842cdc506}" ma:internalName="TaxCatchAll" ma:showField="CatchAllData" ma:web="076a69f7-d516-4c54-bf0e-1c55319ec8b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073BC2-68FF-4E5A-BBCB-905C945F8315}"/>
</file>

<file path=customXml/itemProps2.xml><?xml version="1.0" encoding="utf-8"?>
<ds:datastoreItem xmlns:ds="http://schemas.openxmlformats.org/officeDocument/2006/customXml" ds:itemID="{A0B5551F-F148-4A3C-9977-2036608A3938}"/>
</file>

<file path=customXml/itemProps3.xml><?xml version="1.0" encoding="utf-8"?>
<ds:datastoreItem xmlns:ds="http://schemas.openxmlformats.org/officeDocument/2006/customXml" ds:itemID="{FF720DC4-1859-46C6-945B-4288F8E18D1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</TotalTime>
  <Words>146</Words>
  <Application>Microsoft Office PowerPoint</Application>
  <PresentationFormat>Diavetítés a képernyőre (4:3 oldalarány)</PresentationFormat>
  <Paragraphs>20</Paragraphs>
  <Slides>20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1" baseType="lpstr">
      <vt:lpstr>Office-téma</vt:lpstr>
      <vt:lpstr>Ilyen ma a védmű – csak a gát nyomvonalába eső fákat kellett kivágni, a többi fa megmaradhatott </vt:lpstr>
      <vt:lpstr>Galériaerdő – 2013. február 20-án</vt:lpstr>
      <vt:lpstr>Galériaerdő – 2013. február 20-án</vt:lpstr>
      <vt:lpstr>Galériaerdő – 2013. február 20-án</vt:lpstr>
      <vt:lpstr>Galériaerdő – 2013. február 20-án iszap, sár mindenütt</vt:lpstr>
      <vt:lpstr>Galériaerdő – 2013. február 20-án</vt:lpstr>
      <vt:lpstr>Galériaerdő – 2013. február 20-án</vt:lpstr>
      <vt:lpstr>A már feltöltött partszakasz és a galériaerdő határa  2013. február 20-án</vt:lpstr>
      <vt:lpstr>Feltöltött part fákkal – 2013. február 20-án</vt:lpstr>
      <vt:lpstr>Ilyen az 1:5-ös rézsű – ilyet építünk a feltöltésre kerülő partszakaszon</vt:lpstr>
      <vt:lpstr>Ilyen lesz az új rézsű burkolata</vt:lpstr>
      <vt:lpstr>A parti sétány – 2013. február 20-án</vt:lpstr>
      <vt:lpstr>A parti sétány látványterve</vt:lpstr>
      <vt:lpstr>A parti sétány látványterve</vt:lpstr>
      <vt:lpstr>A parti sétány látványterve</vt:lpstr>
      <vt:lpstr>A parti sétány látványterve </vt:lpstr>
      <vt:lpstr>A mobilgát árvízmentes időben</vt:lpstr>
      <vt:lpstr>A mobilgát összeállítása</vt:lpstr>
      <vt:lpstr>A mobilgát árvíz esetén felépítve</vt:lpstr>
      <vt:lpstr>Petíció –  a képhez írott szöveg megtévesztő, mert ezen a szakaszon nem változik semmi,  a mobilgát a telekhatárok közelében épül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Laszlo Laszlo</dc:creator>
  <cp:lastModifiedBy>schmidtg</cp:lastModifiedBy>
  <cp:revision>47</cp:revision>
  <dcterms:created xsi:type="dcterms:W3CDTF">2013-02-21T21:38:42Z</dcterms:created>
  <dcterms:modified xsi:type="dcterms:W3CDTF">2013-02-22T10:30:15Z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0x010100E48470125EF21C45BE3032C5E9DCD26E</vt:lpwstr>
  </property>
</Properties>
</file>