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51" r:id="rId2"/>
    <p:sldId id="312" r:id="rId3"/>
    <p:sldId id="256" r:id="rId4"/>
    <p:sldId id="305" r:id="rId5"/>
    <p:sldId id="306" r:id="rId6"/>
    <p:sldId id="307" r:id="rId7"/>
    <p:sldId id="318" r:id="rId8"/>
    <p:sldId id="333" r:id="rId9"/>
    <p:sldId id="328" r:id="rId10"/>
    <p:sldId id="329" r:id="rId11"/>
    <p:sldId id="317" r:id="rId12"/>
    <p:sldId id="320" r:id="rId13"/>
    <p:sldId id="313" r:id="rId14"/>
    <p:sldId id="349" r:id="rId15"/>
    <p:sldId id="287" r:id="rId16"/>
    <p:sldId id="296" r:id="rId17"/>
    <p:sldId id="323" r:id="rId18"/>
    <p:sldId id="268" r:id="rId19"/>
    <p:sldId id="310" r:id="rId20"/>
    <p:sldId id="284" r:id="rId21"/>
    <p:sldId id="298" r:id="rId22"/>
    <p:sldId id="347" r:id="rId23"/>
    <p:sldId id="304" r:id="rId24"/>
    <p:sldId id="302" r:id="rId25"/>
    <p:sldId id="283" r:id="rId26"/>
    <p:sldId id="303" r:id="rId27"/>
    <p:sldId id="293" r:id="rId28"/>
    <p:sldId id="352" r:id="rId29"/>
    <p:sldId id="353" r:id="rId30"/>
    <p:sldId id="272" r:id="rId3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195D36-8E92-48B6-B314-D48D5F4E11C5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80E1BA-CA60-451D-8B7F-851456DA902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73A2C-D20E-4DE3-B9E5-C3454EECB904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hu-HU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5155-DFA0-45F4-9EF8-204FEF86F58B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4945A-B0D6-46B7-B3FC-B45F8FD71C2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31E2-3814-44DF-BCE1-024A294C4CBD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19F07-F26C-4CFC-ABD4-378FDE485F5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4B8EA-927A-4D4C-A90C-E6960836C5DE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CD716-3C86-4CAC-A9E1-8A80C94F89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470BF-8CAC-47B3-83FA-4EFF695C6F98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5D30-0D4F-49EF-B081-871F7B65F2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486E1-355B-41D0-9FC1-0E7D91E055A6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2327F-EB50-4ADE-A78D-CECE87C1AB4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ED3DA-EA53-4125-905A-3C5A6CD0CB18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4EFE0-6AF6-424D-95E7-71F6456D99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CC49A-78E0-44FC-98A8-77A797A9C80F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693B0-0FBD-43E4-9301-C4ED0E3F2D0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54F78-2AFE-4A6F-AA2B-96CF7EA151A2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D29B9-98AB-4C7A-B671-949D712C00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626E-23E6-4E11-9AA8-746BEEDEA912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15F6A-2652-4ED3-B20E-F053FCF1E3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AF346-9D39-4F0F-A9A7-A1F21EA991C7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3E5-3548-45EF-9703-785C3B3F847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B2F44-FFBB-4134-B449-85458B143A7E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4CEDF-17DF-42CB-84C5-4E63F898FE1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EF8690-DF4D-490B-893C-3E90925DACDC}" type="datetimeFigureOut">
              <a:rPr lang="hu-HU"/>
              <a:pPr>
                <a:defRPr/>
              </a:pPr>
              <a:t>2012.03.12.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0B7109-0B74-412E-9C93-1661ED7AB30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051" name="Cím 11"/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1052513"/>
          </a:xfrm>
        </p:spPr>
        <p:txBody>
          <a:bodyPr/>
          <a:lstStyle/>
          <a:p>
            <a:pPr eaLnBrk="1" hangingPunct="1"/>
            <a:r>
              <a:rPr lang="hu-HU" sz="3200" b="1" smtClean="0">
                <a:solidFill>
                  <a:schemeClr val="bg1"/>
                </a:solidFill>
              </a:rPr>
              <a:t>Hajléktalan-ellátás  </a:t>
            </a:r>
            <a:br>
              <a:rPr lang="hu-HU" sz="3200" b="1" smtClean="0">
                <a:solidFill>
                  <a:schemeClr val="bg1"/>
                </a:solidFill>
              </a:rPr>
            </a:br>
            <a:r>
              <a:rPr lang="hu-HU" sz="2200" b="1" smtClean="0">
                <a:solidFill>
                  <a:schemeClr val="bg1"/>
                </a:solidFill>
              </a:rPr>
              <a:t>2011 október - 2012 február</a:t>
            </a:r>
            <a:endParaRPr lang="hu-HU" sz="2200" smtClean="0"/>
          </a:p>
        </p:txBody>
      </p:sp>
      <p:pic>
        <p:nvPicPr>
          <p:cNvPr id="2052" name="Picture 12" descr="hajléktal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700213"/>
            <a:ext cx="5133975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3132138" y="981075"/>
            <a:ext cx="31638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Magyar Máltai Szeretetszolgálat</a:t>
            </a:r>
          </a:p>
        </p:txBody>
      </p:sp>
      <p:pic>
        <p:nvPicPr>
          <p:cNvPr id="2054" name="Kép 8" descr="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2563" y="5805488"/>
            <a:ext cx="6937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ép 1" descr="HPIM14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Kép 1" descr="IMG_52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:\FOTOK\miniszter teajáraton 2011.11.24\a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0"/>
            <a:ext cx="932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Kép 1" descr="Máltai M 0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Muranyi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 descr="201202260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:\FOTOK\Vegyes kepek_Romhanyi\Vágány utca\IMG_5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1275" y="-493713"/>
            <a:ext cx="11768138" cy="78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Kép 1" descr="vonat_mti fo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9720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1" descr="100_13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Kép 1" descr="Aszodi uti hajléktalanszall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1" descr="tuntetes kossuth t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Z:\FOTOK\miniszter teajáraton 2011.11.24\a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965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g6.hvg.hu/image.aspx?id=9bb3b70f-11d3-452b-bb67-eeab77bd30e5&amp;view=1dbef8ca-24f2-4e6d-8114-c4cea18cb5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 descr="Miskolc_Atmeneti szal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áltai száll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1338" y="0"/>
            <a:ext cx="993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álta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FOTOK\miniszter teajáraton 2011.11.24\a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áltai száll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1" descr="DSC_01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Kép 2" descr="etele_2012_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-385763"/>
            <a:ext cx="9396413" cy="742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Kép 3" descr="etele_2012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8900"/>
            <a:ext cx="9144000" cy="703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ép 3" descr="alairas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6900" y="0"/>
            <a:ext cx="107061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ajléktalan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72600" cy="7086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ép 1" descr="kep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325" y="0"/>
            <a:ext cx="1028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ép 1" descr="kep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325" y="0"/>
            <a:ext cx="1028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Kép 1" descr="kep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325" y="0"/>
            <a:ext cx="1028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Kép 2" descr="diszpecserszolgalat_mal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Kép 1" descr="kép fekvő emb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Kép 1" descr="26454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48470125EF21C45BE3032C5E9DCD26E" ma:contentTypeVersion="7" ma:contentTypeDescription="Új dokumentum létrehozása." ma:contentTypeScope="" ma:versionID="cb3fb42b175a69ed614eb08c9fa758b6">
  <xsd:schema xmlns:xsd="http://www.w3.org/2001/XMLSchema" xmlns:xs="http://www.w3.org/2001/XMLSchema" xmlns:p="http://schemas.microsoft.com/office/2006/metadata/properties" xmlns:ns1="http://schemas.microsoft.com/sharepoint/v3" xmlns:ns2="076a69f7-d516-4c54-bf0e-1c55319ec8b0" targetNamespace="http://schemas.microsoft.com/office/2006/metadata/properties" ma:root="true" ma:fieldsID="cc315078b6b355a410b542064f8999ed" ns1:_="" ns2:_="">
    <xsd:import namespace="http://schemas.microsoft.com/sharepoint/v3"/>
    <xsd:import namespace="076a69f7-d516-4c54-bf0e-1c55319ec8b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CatchAll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Ütemezett kezdődátum" ma:internalName="PublishingStartDate">
      <xsd:simpleType>
        <xsd:restriction base="dms:Unknown"/>
      </xsd:simpleType>
    </xsd:element>
    <xsd:element name="PublishingExpirationDate" ma:index="9" nillable="true" ma:displayName="Ütemezett záródátum" ma:internalName="PublishingExpirationDate">
      <xsd:simpleType>
        <xsd:restriction base="dms:Unknown"/>
      </xsd:simpleType>
    </xsd:element>
    <xsd:element name="RatedBy" ma:index="11" nillable="true" ma:displayName="Minősítők" ma:description="Az elemet minősítő felhasználók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2" nillable="true" ma:displayName="Felhasználói minősítések" ma:description="Az elem felhasználói minősítései" ma:hidden="true" ma:internalName="Ratings">
      <xsd:simpleType>
        <xsd:restriction base="dms:Note"/>
      </xsd:simpleType>
    </xsd:element>
    <xsd:element name="LikesCount" ma:index="13" nillable="true" ma:displayName="Tetszésnyilvánítások száma" ma:internalName="LikesCount">
      <xsd:simpleType>
        <xsd:restriction base="dms:Unknown"/>
      </xsd:simpleType>
    </xsd:element>
    <xsd:element name="LikedBy" ma:index="14" nillable="true" ma:displayName="Felhasználók, akiknek tetszett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a69f7-d516-4c54-bf0e-1c55319ec8b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list="{281a3812-de55-49da-bbc4-0ab842cdc506}" ma:internalName="TaxCatchAll" ma:showField="CatchAllData" ma:web="076a69f7-d516-4c54-bf0e-1c55319ec8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xCatchAll xmlns="076a69f7-d516-4c54-bf0e-1c55319ec8b0"/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72976C83-7911-4B5B-9137-340570AF6BDD}"/>
</file>

<file path=customXml/itemProps2.xml><?xml version="1.0" encoding="utf-8"?>
<ds:datastoreItem xmlns:ds="http://schemas.openxmlformats.org/officeDocument/2006/customXml" ds:itemID="{9937C5C1-79DA-4EE7-AE2A-DC1CEAF62A81}"/>
</file>

<file path=customXml/itemProps3.xml><?xml version="1.0" encoding="utf-8"?>
<ds:datastoreItem xmlns:ds="http://schemas.openxmlformats.org/officeDocument/2006/customXml" ds:itemID="{6D1565B4-8B33-466D-A98B-7C8E4D684360}"/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</Words>
  <Application>Microsoft Office PowerPoint</Application>
  <PresentationFormat>Diavetítés a képernyőre (4:3 oldalarány)</PresentationFormat>
  <Paragraphs>3</Paragraphs>
  <Slides>30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Office-téma</vt:lpstr>
      <vt:lpstr>Hajléktalan-ellátás   2011 október - 2012 február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Sikeres hajléktalanellátás - a sajtótájékoztató háttéranyaga</dc:title>
  <dc:creator>user</dc:creator>
  <cp:lastModifiedBy>schmidtg</cp:lastModifiedBy>
  <cp:revision>33</cp:revision>
  <dcterms:created xsi:type="dcterms:W3CDTF">2012-03-09T11:13:09Z</dcterms:created>
  <dcterms:modified xsi:type="dcterms:W3CDTF">2012-03-12T14:18:13Z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0x010100E48470125EF21C45BE3032C5E9DCD26E</vt:lpwstr>
  </property>
</Properties>
</file>